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4046" r:id="rId1"/>
  </p:sldMasterIdLst>
  <p:notesMasterIdLst>
    <p:notesMasterId r:id="rId30"/>
  </p:notesMasterIdLst>
  <p:sldIdLst>
    <p:sldId id="256" r:id="rId2"/>
    <p:sldId id="294" r:id="rId3"/>
    <p:sldId id="257" r:id="rId4"/>
    <p:sldId id="258" r:id="rId5"/>
    <p:sldId id="259" r:id="rId6"/>
    <p:sldId id="283" r:id="rId7"/>
    <p:sldId id="260" r:id="rId8"/>
    <p:sldId id="301" r:id="rId9"/>
    <p:sldId id="284" r:id="rId10"/>
    <p:sldId id="261" r:id="rId11"/>
    <p:sldId id="262" r:id="rId12"/>
    <p:sldId id="285" r:id="rId13"/>
    <p:sldId id="295" r:id="rId14"/>
    <p:sldId id="263" r:id="rId15"/>
    <p:sldId id="287" r:id="rId16"/>
    <p:sldId id="288" r:id="rId17"/>
    <p:sldId id="289" r:id="rId18"/>
    <p:sldId id="290" r:id="rId19"/>
    <p:sldId id="286" r:id="rId20"/>
    <p:sldId id="291" r:id="rId21"/>
    <p:sldId id="302" r:id="rId22"/>
    <p:sldId id="303" r:id="rId23"/>
    <p:sldId id="304" r:id="rId24"/>
    <p:sldId id="305" r:id="rId25"/>
    <p:sldId id="299" r:id="rId26"/>
    <p:sldId id="300" r:id="rId27"/>
    <p:sldId id="292" r:id="rId28"/>
    <p:sldId id="266" r:id="rId29"/>
  </p:sldIdLst>
  <p:sldSz cx="9144000" cy="5143500" type="screen16x9"/>
  <p:notesSz cx="6858000" cy="9144000"/>
  <p:embeddedFontLst>
    <p:embeddedFont>
      <p:font typeface="Titillium Web ExtraLight" panose="020B0604020202020204" charset="0"/>
      <p:regular r:id="rId31"/>
      <p:bold r:id="rId32"/>
      <p:italic r:id="rId33"/>
      <p:boldItalic r:id="rId34"/>
    </p:embeddedFont>
    <p:embeddedFont>
      <p:font typeface="Lucida Sans" panose="020B0602030504020204" pitchFamily="34" charset="0"/>
      <p:regular r:id="rId35"/>
      <p:bold r:id="rId36"/>
      <p:italic r:id="rId37"/>
      <p:boldItalic r:id="rId38"/>
    </p:embeddedFont>
    <p:embeddedFont>
      <p:font typeface="Titillium Web" panose="020B0604020202020204" charset="0"/>
      <p:regular r:id="rId39"/>
      <p:bold r:id="rId40"/>
      <p:italic r:id="rId41"/>
      <p:boldItalic r:id="rId42"/>
    </p:embeddedFont>
    <p:embeddedFont>
      <p:font typeface="Book Antiqua" panose="02040602050305030304" pitchFamily="18" charset="0"/>
      <p:regular r:id="rId43"/>
      <p:bold r:id="rId44"/>
      <p:italic r:id="rId45"/>
      <p:boldItalic r:id="rId46"/>
    </p:embeddedFont>
    <p:embeddedFont>
      <p:font typeface="Candara" panose="020E0502030303020204" pitchFamily="34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Wingdings 3" panose="05040102010807070707" pitchFamily="18" charset="2"/>
      <p:regular r:id="rId55"/>
    </p:embeddedFont>
    <p:embeddedFont>
      <p:font typeface="Wingdings 2" panose="05020102010507070707" pitchFamily="18" charset="2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4E8CEC-0F0E-4F49-9C4B-C72EF43DA982}">
  <a:tblStyle styleId="{684E8CEC-0F0E-4F49-9C4B-C72EF43DA9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38" autoAdjust="0"/>
  </p:normalViewPr>
  <p:slideViewPr>
    <p:cSldViewPr snapToGrid="0">
      <p:cViewPr varScale="1">
        <p:scale>
          <a:sx n="142" d="100"/>
          <a:sy n="142" d="100"/>
        </p:scale>
        <p:origin x="702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493258855463574E-2"/>
          <c:y val="0.10488917209048292"/>
          <c:w val="0.82276846804405857"/>
          <c:h val="0.79022165581903414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4.1625000000000002E-2"/>
                  <c:y val="-0.138037328667249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08-41D6-8423-783BAE371170}"/>
                </c:ext>
              </c:extLst>
            </c:dLbl>
            <c:dLbl>
              <c:idx val="1"/>
              <c:layout>
                <c:manualLayout>
                  <c:x val="5.2166849870262121E-2"/>
                  <c:y val="8.818412149348384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08-41D6-8423-783BAE371170}"/>
                </c:ext>
              </c:extLst>
            </c:dLbl>
            <c:dLbl>
              <c:idx val="2"/>
              <c:layout>
                <c:manualLayout>
                  <c:x val="3.4555555555555555E-2"/>
                  <c:y val="0.2006270049577136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808-41D6-8423-783BAE3711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Sheet1!$A$1:$A$4</c:f>
              <c:strCache>
                <c:ptCount val="4"/>
                <c:pt idx="0">
                  <c:v>Основен буџет</c:v>
                </c:pt>
                <c:pt idx="1">
                  <c:v>Приходи од самофинан. 
активности</c:v>
                </c:pt>
                <c:pt idx="2">
                  <c:v>Приходи од дотации</c:v>
                </c:pt>
                <c:pt idx="3">
                  <c:v>Приходи од донации</c:v>
                </c:pt>
              </c:strCache>
            </c:strRef>
          </c:cat>
          <c:val>
            <c:numRef>
              <c:f>Sheet1!$B$1:$B$4</c:f>
              <c:numCache>
                <c:formatCode>#,##0</c:formatCode>
                <c:ptCount val="4"/>
                <c:pt idx="0">
                  <c:v>162138592</c:v>
                </c:pt>
                <c:pt idx="1">
                  <c:v>27008000</c:v>
                </c:pt>
                <c:pt idx="2">
                  <c:v>249973484</c:v>
                </c:pt>
                <c:pt idx="3">
                  <c:v>23903924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08-41D6-8423-783BAE37117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effectLst>
      <a:glow rad="63500">
        <a:schemeClr val="accent1">
          <a:satMod val="175000"/>
          <a:alpha val="40000"/>
        </a:schemeClr>
      </a:glo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42"/>
          <c:dLbls>
            <c:dLbl>
              <c:idx val="0"/>
              <c:layout>
                <c:manualLayout>
                  <c:x val="-7.689133858267716E-2"/>
                  <c:y val="-6.52566276105438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18-4C35-963C-D9377DA99C96}"/>
                </c:ext>
              </c:extLst>
            </c:dLbl>
            <c:dLbl>
              <c:idx val="1"/>
              <c:layout>
                <c:manualLayout>
                  <c:x val="-1.0066666666666666E-2"/>
                  <c:y val="-0.124436825779552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18-4C35-963C-D9377DA99C96}"/>
                </c:ext>
              </c:extLst>
            </c:dLbl>
            <c:dLbl>
              <c:idx val="2"/>
              <c:layout>
                <c:manualLayout>
                  <c:x val="0.19298985126859142"/>
                  <c:y val="-2.35396651973527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18-4C35-963C-D9377DA99C96}"/>
                </c:ext>
              </c:extLst>
            </c:dLbl>
            <c:dLbl>
              <c:idx val="3"/>
              <c:layout>
                <c:manualLayout>
                  <c:x val="1.859406128450811E-4"/>
                  <c:y val="0.2437241966375823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18-4C35-963C-D9377DA99C96}"/>
                </c:ext>
              </c:extLst>
            </c:dLbl>
            <c:dLbl>
              <c:idx val="4"/>
              <c:layout>
                <c:manualLayout>
                  <c:x val="-7.1845844269466316E-2"/>
                  <c:y val="8.536086099285435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18-4C35-963C-D9377DA99C96}"/>
                </c:ext>
              </c:extLst>
            </c:dLbl>
            <c:dLbl>
              <c:idx val="5"/>
              <c:layout>
                <c:manualLayout>
                  <c:x val="5.3608048993875768E-3"/>
                  <c:y val="7.9744816586921851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18-4C35-963C-D9377DA99C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Sheet2!$A$1:$A$6</c:f>
              <c:strCache>
                <c:ptCount val="6"/>
                <c:pt idx="0">
                  <c:v>Домови за стари
лица</c:v>
                </c:pt>
                <c:pt idx="1">
                  <c:v>Детски градинки</c:v>
                </c:pt>
                <c:pt idx="2">
                  <c:v>Основно образование</c:v>
                </c:pt>
                <c:pt idx="3">
                  <c:v>Средно образование</c:v>
                </c:pt>
                <c:pt idx="4">
                  <c:v>Култура</c:v>
                </c:pt>
                <c:pt idx="5">
                  <c:v>Наменска дотација за
 пожарникарство</c:v>
                </c:pt>
              </c:strCache>
            </c:strRef>
          </c:cat>
          <c:val>
            <c:numRef>
              <c:f>Sheet2!$B$1:$B$6</c:f>
              <c:numCache>
                <c:formatCode>#,##0</c:formatCode>
                <c:ptCount val="6"/>
                <c:pt idx="0">
                  <c:v>24242388</c:v>
                </c:pt>
                <c:pt idx="1">
                  <c:v>38000000</c:v>
                </c:pt>
                <c:pt idx="2">
                  <c:v>114347000</c:v>
                </c:pt>
                <c:pt idx="3">
                  <c:v>44874000</c:v>
                </c:pt>
                <c:pt idx="4">
                  <c:v>6510096</c:v>
                </c:pt>
                <c:pt idx="5">
                  <c:v>22000000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18-4C35-963C-D9377DA99C9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11/layout/HexagonRadial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r>
            <a:rPr lang="mk-MK" sz="1200" b="1" dirty="0" smtClean="0">
              <a:solidFill>
                <a:srgbClr val="FF0000"/>
              </a:solidFill>
              <a:latin typeface="Candara" panose="020E0502030303020204" pitchFamily="34" charset="0"/>
            </a:rPr>
            <a:t>Вкупен Основен буџет</a:t>
          </a:r>
        </a:p>
        <a:p>
          <a:r>
            <a:rPr lang="mk-MK" sz="1100" b="1" dirty="0" smtClean="0">
              <a:solidFill>
                <a:srgbClr val="FF0000"/>
              </a:solidFill>
              <a:latin typeface="Candara" panose="020E0502030303020204" pitchFamily="34" charset="0"/>
              <a:cs typeface="Arial" panose="020B0604020202020204" pitchFamily="34" charset="0"/>
            </a:rPr>
            <a:t>16</a:t>
          </a:r>
          <a:r>
            <a:rPr lang="en-US" sz="1100" b="1" dirty="0" smtClean="0">
              <a:solidFill>
                <a:srgbClr val="FF0000"/>
              </a:solidFill>
              <a:latin typeface="Candara" panose="020E0502030303020204" pitchFamily="34" charset="0"/>
              <a:cs typeface="Arial" panose="020B0604020202020204" pitchFamily="34" charset="0"/>
            </a:rPr>
            <a:t>2</a:t>
          </a:r>
          <a:r>
            <a:rPr lang="mk-MK" sz="1100" b="1" dirty="0" smtClean="0">
              <a:solidFill>
                <a:srgbClr val="FF0000"/>
              </a:solidFill>
              <a:latin typeface="Candara" panose="020E0502030303020204" pitchFamily="34" charset="0"/>
              <a:cs typeface="Arial" panose="020B0604020202020204" pitchFamily="34" charset="0"/>
            </a:rPr>
            <a:t>.138.592</a:t>
          </a:r>
          <a:endParaRPr lang="en-US" sz="1100" b="1" dirty="0">
            <a:solidFill>
              <a:srgbClr val="FF0000"/>
            </a:solidFill>
            <a:latin typeface="Candara" panose="020E0502030303020204" pitchFamily="34" charset="0"/>
            <a:cs typeface="Arial" panose="020B0604020202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09E827FB-5F0B-4330-A8FE-EE2E757B5EC3}">
      <dgm:prSet phldrT="[Text]" custT="1"/>
      <dgm:spPr/>
      <dgm:t>
        <a:bodyPr/>
        <a:lstStyle/>
        <a:p>
          <a:r>
            <a:rPr lang="mk-MK" sz="1100" dirty="0" smtClean="0">
              <a:latin typeface="Candara" panose="020E0502030303020204" pitchFamily="34" charset="0"/>
            </a:rPr>
            <a:t>Даночни приходи </a:t>
          </a:r>
        </a:p>
        <a:p>
          <a:r>
            <a:rPr lang="en-US" sz="1000" dirty="0" smtClean="0">
              <a:latin typeface="Candara" panose="020E0502030303020204" pitchFamily="34" charset="0"/>
              <a:cs typeface="Arial" panose="020B0604020202020204" pitchFamily="34" charset="0"/>
            </a:rPr>
            <a:t>4</a:t>
          </a:r>
          <a:r>
            <a:rPr lang="mk-MK" sz="1000" dirty="0" smtClean="0">
              <a:latin typeface="Candara" panose="020E0502030303020204" pitchFamily="34" charset="0"/>
              <a:cs typeface="Arial" panose="020B0604020202020204" pitchFamily="34" charset="0"/>
            </a:rPr>
            <a:t>4</a:t>
          </a:r>
          <a:r>
            <a:rPr lang="en-US" sz="1000" dirty="0" smtClean="0">
              <a:latin typeface="Candara" panose="020E0502030303020204" pitchFamily="34" charset="0"/>
              <a:cs typeface="Arial" panose="020B0604020202020204" pitchFamily="34" charset="0"/>
            </a:rPr>
            <a:t>.</a:t>
          </a:r>
          <a:r>
            <a:rPr lang="mk-MK" sz="1000" dirty="0" smtClean="0">
              <a:latin typeface="Candara" panose="020E0502030303020204" pitchFamily="34" charset="0"/>
              <a:cs typeface="Arial" panose="020B0604020202020204" pitchFamily="34" charset="0"/>
            </a:rPr>
            <a:t>068</a:t>
          </a:r>
          <a:r>
            <a:rPr lang="en-US" sz="1000" dirty="0" smtClean="0">
              <a:latin typeface="Candara" panose="020E0502030303020204" pitchFamily="34" charset="0"/>
              <a:cs typeface="Arial" panose="020B0604020202020204" pitchFamily="34" charset="0"/>
            </a:rPr>
            <a:t>.</a:t>
          </a:r>
          <a:r>
            <a:rPr lang="mk-MK" sz="1000" dirty="0" smtClean="0">
              <a:latin typeface="Candara" panose="020E0502030303020204" pitchFamily="34" charset="0"/>
              <a:cs typeface="Arial" panose="020B0604020202020204" pitchFamily="34" charset="0"/>
            </a:rPr>
            <a:t>41</a:t>
          </a:r>
          <a:r>
            <a:rPr lang="en-US" sz="1000" dirty="0" smtClean="0">
              <a:latin typeface="Candara" panose="020E0502030303020204" pitchFamily="34" charset="0"/>
              <a:cs typeface="Arial" panose="020B0604020202020204" pitchFamily="34" charset="0"/>
            </a:rPr>
            <a:t>7</a:t>
          </a:r>
          <a:endParaRPr lang="en-US" sz="1000" dirty="0">
            <a:latin typeface="Candara" panose="020E0502030303020204" pitchFamily="34" charset="0"/>
            <a:cs typeface="Arial" panose="020B0604020202020204" pitchFamily="34" charset="0"/>
          </a:endParaRPr>
        </a:p>
      </dgm:t>
    </dgm:pt>
    <dgm:pt modelId="{5AF45CDB-0CCA-40F3-A8D9-293B7383887D}" type="parTrans" cxnId="{2B463297-7302-45FF-80FA-FB76520F7B2C}">
      <dgm:prSet/>
      <dgm:spPr/>
      <dgm:t>
        <a:bodyPr/>
        <a:lstStyle/>
        <a:p>
          <a:endParaRPr lang="en-US"/>
        </a:p>
      </dgm:t>
    </dgm:pt>
    <dgm:pt modelId="{C3AC26E2-2051-41C0-A079-5681A0662C94}" type="sibTrans" cxnId="{2B463297-7302-45FF-80FA-FB76520F7B2C}">
      <dgm:prSet/>
      <dgm:spPr/>
      <dgm:t>
        <a:bodyPr/>
        <a:lstStyle/>
        <a:p>
          <a:endParaRPr lang="en-US"/>
        </a:p>
      </dgm:t>
    </dgm:pt>
    <dgm:pt modelId="{ABAA687D-F5BD-4694-99EC-C12A634BC790}">
      <dgm:prSet phldrT="[Text]" custT="1"/>
      <dgm:spPr/>
      <dgm:t>
        <a:bodyPr/>
        <a:lstStyle/>
        <a:p>
          <a:r>
            <a:rPr lang="mk-MK" sz="1100" dirty="0" smtClean="0">
              <a:latin typeface="Candara" panose="020E0502030303020204" pitchFamily="34" charset="0"/>
            </a:rPr>
            <a:t>Неданочни приходи </a:t>
          </a:r>
          <a:r>
            <a:rPr lang="mk-MK" sz="1000" dirty="0" smtClean="0">
              <a:latin typeface="Candara" panose="020E0502030303020204" pitchFamily="34" charset="0"/>
            </a:rPr>
            <a:t>7</a:t>
          </a:r>
          <a:r>
            <a:rPr lang="mk-MK" sz="1000" dirty="0" smtClean="0">
              <a:latin typeface="Candara" panose="020E0502030303020204" pitchFamily="34" charset="0"/>
              <a:cs typeface="Arial" panose="020B0604020202020204" pitchFamily="34" charset="0"/>
            </a:rPr>
            <a:t>.674.957</a:t>
          </a:r>
          <a:endParaRPr lang="en-US" sz="1000" dirty="0">
            <a:latin typeface="Candara" panose="020E0502030303020204" pitchFamily="34" charset="0"/>
            <a:cs typeface="Arial" panose="020B0604020202020204" pitchFamily="34" charset="0"/>
          </a:endParaRPr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7771BCAA-4FF8-4AE7-9607-BAEF59E12DA8}">
      <dgm:prSet phldrT="[Text]" custT="1"/>
      <dgm:spPr/>
      <dgm:t>
        <a:bodyPr/>
        <a:lstStyle/>
        <a:p>
          <a:r>
            <a:rPr lang="mk-MK" sz="1100" dirty="0" smtClean="0">
              <a:latin typeface="Candara" panose="020E0502030303020204" pitchFamily="34" charset="0"/>
            </a:rPr>
            <a:t>Капитални приходи </a:t>
          </a:r>
          <a:r>
            <a:rPr lang="mk-MK" sz="1000" dirty="0" smtClean="0">
              <a:latin typeface="Candara" panose="020E0502030303020204" pitchFamily="34" charset="0"/>
            </a:rPr>
            <a:t>5</a:t>
          </a:r>
          <a:r>
            <a:rPr lang="en-US" sz="1000" dirty="0" smtClean="0">
              <a:latin typeface="Candara" panose="020E0502030303020204" pitchFamily="34" charset="0"/>
              <a:cs typeface="Arial" panose="020B0604020202020204" pitchFamily="34" charset="0"/>
            </a:rPr>
            <a:t>.</a:t>
          </a:r>
          <a:r>
            <a:rPr lang="mk-MK" sz="1000" dirty="0" smtClean="0">
              <a:latin typeface="Candara" panose="020E0502030303020204" pitchFamily="34" charset="0"/>
              <a:cs typeface="Arial" panose="020B0604020202020204" pitchFamily="34" charset="0"/>
            </a:rPr>
            <a:t>220</a:t>
          </a:r>
          <a:r>
            <a:rPr lang="en-US" sz="1000" dirty="0" smtClean="0">
              <a:latin typeface="Candara" panose="020E0502030303020204" pitchFamily="34" charset="0"/>
              <a:cs typeface="Arial" panose="020B0604020202020204" pitchFamily="34" charset="0"/>
            </a:rPr>
            <a:t>.000</a:t>
          </a:r>
          <a:endParaRPr lang="en-US" sz="1000" dirty="0">
            <a:latin typeface="Candara" panose="020E0502030303020204" pitchFamily="34" charset="0"/>
            <a:cs typeface="Arial" panose="020B0604020202020204" pitchFamily="34" charset="0"/>
          </a:endParaRPr>
        </a:p>
      </dgm:t>
    </dgm:pt>
    <dgm:pt modelId="{494315D0-7EAB-4E88-BBC9-0D047024C4ED}" type="parTrans" cxnId="{F0EC7B52-14E3-4C12-99A6-5A0A1704D31A}">
      <dgm:prSet/>
      <dgm:spPr/>
      <dgm:t>
        <a:bodyPr/>
        <a:lstStyle/>
        <a:p>
          <a:endParaRPr lang="en-US"/>
        </a:p>
      </dgm:t>
    </dgm:pt>
    <dgm:pt modelId="{D4AB16D2-21A4-4DB1-A65B-51B9753C668C}" type="sibTrans" cxnId="{F0EC7B52-14E3-4C12-99A6-5A0A1704D31A}">
      <dgm:prSet/>
      <dgm:spPr/>
      <dgm:t>
        <a:bodyPr/>
        <a:lstStyle/>
        <a:p>
          <a:endParaRPr lang="en-US"/>
        </a:p>
      </dgm:t>
    </dgm:pt>
    <dgm:pt modelId="{070F8978-BBDD-42F9-90EA-EFDB2E63D796}">
      <dgm:prSet phldrT="[Text]" custT="1"/>
      <dgm:spPr/>
      <dgm:t>
        <a:bodyPr/>
        <a:lstStyle/>
        <a:p>
          <a:r>
            <a:rPr lang="mk-MK" sz="1100" dirty="0" smtClean="0">
              <a:latin typeface="Candara" panose="020E0502030303020204" pitchFamily="34" charset="0"/>
            </a:rPr>
            <a:t>Трансфери, донации</a:t>
          </a:r>
          <a:endParaRPr lang="en-US" sz="1100" b="1" dirty="0" smtClean="0">
            <a:solidFill>
              <a:schemeClr val="bg1"/>
            </a:solidFill>
            <a:effectLst/>
            <a:latin typeface="Candara" panose="020E0502030303020204" pitchFamily="34" charset="0"/>
            <a:cs typeface="Arial" panose="020B0604020202020204" pitchFamily="34" charset="0"/>
          </a:endParaRPr>
        </a:p>
        <a:p>
          <a:r>
            <a:rPr lang="mk-MK" sz="1000" dirty="0" smtClean="0">
              <a:latin typeface="Candara" panose="020E0502030303020204" pitchFamily="34" charset="0"/>
              <a:cs typeface="Arial" panose="020B0604020202020204" pitchFamily="34" charset="0"/>
            </a:rPr>
            <a:t>105.175.218</a:t>
          </a:r>
          <a:endParaRPr lang="en-US" sz="1000" dirty="0">
            <a:latin typeface="Candara" panose="020E0502030303020204" pitchFamily="34" charset="0"/>
            <a:cs typeface="Arial" panose="020B0604020202020204" pitchFamily="34" charset="0"/>
          </a:endParaRPr>
        </a:p>
      </dgm:t>
    </dgm:pt>
    <dgm:pt modelId="{29D34D1E-5297-4D74-98CA-615511B67E52}" type="parTrans" cxnId="{D374B96C-DBFE-437F-96F8-272BD0A6F54D}">
      <dgm:prSet/>
      <dgm:spPr/>
      <dgm:t>
        <a:bodyPr/>
        <a:lstStyle/>
        <a:p>
          <a:endParaRPr lang="en-US"/>
        </a:p>
      </dgm:t>
    </dgm:pt>
    <dgm:pt modelId="{05A27F7F-463B-4377-8760-7BBCA55C91C5}" type="sibTrans" cxnId="{D374B96C-DBFE-437F-96F8-272BD0A6F54D}">
      <dgm:prSet/>
      <dgm:spPr/>
      <dgm:t>
        <a:bodyPr/>
        <a:lstStyle/>
        <a:p>
          <a:endParaRPr lang="en-US"/>
        </a:p>
      </dgm:t>
    </dgm:pt>
    <dgm:pt modelId="{8D79AC20-94AE-4117-AD48-6F0203C2B2EB}" type="pres">
      <dgm:prSet presAssocID="{B0C1C13D-8D91-469C-A7CB-B72D8C4E60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EB95AD-438C-4ECF-AE6A-8E6FC6DEFE4E}" type="pres">
      <dgm:prSet presAssocID="{2A9BC08A-6E81-4B82-A63F-5FBBBEE5E58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639919E-B0EC-4263-8388-95ACDB08B376}" type="pres">
      <dgm:prSet presAssocID="{09E827FB-5F0B-4330-A8FE-EE2E757B5EC3}" presName="Accent1" presStyleCnt="0"/>
      <dgm:spPr/>
    </dgm:pt>
    <dgm:pt modelId="{A93D396E-6815-4377-9A85-B4AF7AA4EBC3}" type="pres">
      <dgm:prSet presAssocID="{09E827FB-5F0B-4330-A8FE-EE2E757B5EC3}" presName="Accent" presStyleLbl="bgShp" presStyleIdx="0" presStyleCnt="4"/>
      <dgm:spPr/>
    </dgm:pt>
    <dgm:pt modelId="{CF981117-2AD5-4AFB-811A-447A33154E46}" type="pres">
      <dgm:prSet presAssocID="{09E827FB-5F0B-4330-A8FE-EE2E757B5EC3}" presName="Chil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153FB-92A4-4946-B3AF-F20BAAC53BBE}" type="pres">
      <dgm:prSet presAssocID="{ABAA687D-F5BD-4694-99EC-C12A634BC790}" presName="Accent2" presStyleCnt="0"/>
      <dgm:spPr/>
    </dgm:pt>
    <dgm:pt modelId="{34D479DE-B65E-4604-A6A3-2CCD39165AFE}" type="pres">
      <dgm:prSet presAssocID="{ABAA687D-F5BD-4694-99EC-C12A634BC790}" presName="Accent" presStyleLbl="bgShp" presStyleIdx="1" presStyleCnt="4"/>
      <dgm:spPr/>
    </dgm:pt>
    <dgm:pt modelId="{A77E4921-9E38-4F2E-83FA-52AD3D0A3159}" type="pres">
      <dgm:prSet presAssocID="{ABAA687D-F5BD-4694-99EC-C12A634BC790}" presName="Chil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406A2-ED8D-4309-8149-63A253612934}" type="pres">
      <dgm:prSet presAssocID="{7771BCAA-4FF8-4AE7-9607-BAEF59E12DA8}" presName="Accent3" presStyleCnt="0"/>
      <dgm:spPr/>
    </dgm:pt>
    <dgm:pt modelId="{3FF4B09F-CFC2-4608-801C-793562DD2A52}" type="pres">
      <dgm:prSet presAssocID="{7771BCAA-4FF8-4AE7-9607-BAEF59E12DA8}" presName="Accent" presStyleLbl="bgShp" presStyleIdx="2" presStyleCnt="4"/>
      <dgm:spPr/>
    </dgm:pt>
    <dgm:pt modelId="{21C52392-5A6C-4EA6-857F-25BC7BDD69C3}" type="pres">
      <dgm:prSet presAssocID="{7771BCAA-4FF8-4AE7-9607-BAEF59E12DA8}" presName="Chil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BC335-5045-4B7C-810E-ED16051499A7}" type="pres">
      <dgm:prSet presAssocID="{070F8978-BBDD-42F9-90EA-EFDB2E63D796}" presName="Accent4" presStyleCnt="0"/>
      <dgm:spPr/>
    </dgm:pt>
    <dgm:pt modelId="{FDD3B02E-7247-428D-844E-B352CA07513B}" type="pres">
      <dgm:prSet presAssocID="{070F8978-BBDD-42F9-90EA-EFDB2E63D796}" presName="Accent" presStyleLbl="bgShp" presStyleIdx="3" presStyleCnt="4"/>
      <dgm:spPr/>
    </dgm:pt>
    <dgm:pt modelId="{1C817F9F-2DA7-414E-94D9-CD789368EA95}" type="pres">
      <dgm:prSet presAssocID="{070F8978-BBDD-42F9-90EA-EFDB2E63D796}" presName="Child4" presStyleLbl="node1" presStyleIdx="3" presStyleCnt="4" custScaleX="117969" custLinFactNeighborX="-12864" custLinFactNeighborY="108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653CF-02DC-4460-8EE4-EFAB52D4563A}" type="presOf" srcId="{ABAA687D-F5BD-4694-99EC-C12A634BC790}" destId="{A77E4921-9E38-4F2E-83FA-52AD3D0A3159}" srcOrd="0" destOrd="0" presId="urn:microsoft.com/office/officeart/2011/layout/HexagonRadial"/>
    <dgm:cxn modelId="{8182D17E-8595-45B9-961F-C31B82A534CF}" type="presOf" srcId="{2A9BC08A-6E81-4B82-A63F-5FBBBEE5E583}" destId="{DDEB95AD-438C-4ECF-AE6A-8E6FC6DEFE4E}" srcOrd="0" destOrd="0" presId="urn:microsoft.com/office/officeart/2011/layout/HexagonRadial"/>
    <dgm:cxn modelId="{F0EC7B52-14E3-4C12-99A6-5A0A1704D31A}" srcId="{2A9BC08A-6E81-4B82-A63F-5FBBBEE5E583}" destId="{7771BCAA-4FF8-4AE7-9607-BAEF59E12DA8}" srcOrd="2" destOrd="0" parTransId="{494315D0-7EAB-4E88-BBC9-0D047024C4ED}" sibTransId="{D4AB16D2-21A4-4DB1-A65B-51B9753C668C}"/>
    <dgm:cxn modelId="{3EAEF810-F0BF-455F-BE74-419E0BE58556}" type="presOf" srcId="{7771BCAA-4FF8-4AE7-9607-BAEF59E12DA8}" destId="{21C52392-5A6C-4EA6-857F-25BC7BDD69C3}" srcOrd="0" destOrd="0" presId="urn:microsoft.com/office/officeart/2011/layout/HexagonRadial"/>
    <dgm:cxn modelId="{3C319AD8-8B33-441D-B0B4-1FFA88E8ECFD}" type="presOf" srcId="{B0C1C13D-8D91-469C-A7CB-B72D8C4E6080}" destId="{8D79AC20-94AE-4117-AD48-6F0203C2B2EB}" srcOrd="0" destOrd="0" presId="urn:microsoft.com/office/officeart/2011/layout/HexagonRadial"/>
    <dgm:cxn modelId="{B1828D83-4F5C-4D9C-820D-9DD4736FD4AA}" type="presOf" srcId="{070F8978-BBDD-42F9-90EA-EFDB2E63D796}" destId="{1C817F9F-2DA7-414E-94D9-CD789368EA95}" srcOrd="0" destOrd="0" presId="urn:microsoft.com/office/officeart/2011/layout/HexagonRadial"/>
    <dgm:cxn modelId="{D374B96C-DBFE-437F-96F8-272BD0A6F54D}" srcId="{2A9BC08A-6E81-4B82-A63F-5FBBBEE5E583}" destId="{070F8978-BBDD-42F9-90EA-EFDB2E63D796}" srcOrd="3" destOrd="0" parTransId="{29D34D1E-5297-4D74-98CA-615511B67E52}" sibTransId="{05A27F7F-463B-4377-8760-7BBCA55C91C5}"/>
    <dgm:cxn modelId="{B7FFAE8D-6889-42C4-B038-1B7601EFDD06}" srcId="{2A9BC08A-6E81-4B82-A63F-5FBBBEE5E583}" destId="{ABAA687D-F5BD-4694-99EC-C12A634BC790}" srcOrd="1" destOrd="0" parTransId="{988A5BF7-F8E0-4261-BC0C-D33C36D141EB}" sibTransId="{B589E523-B507-4818-97C8-FBD43193CB9F}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49DC2F56-3C6D-4C20-8203-9AF497D91F99}" type="presOf" srcId="{09E827FB-5F0B-4330-A8FE-EE2E757B5EC3}" destId="{CF981117-2AD5-4AFB-811A-447A33154E46}" srcOrd="0" destOrd="0" presId="urn:microsoft.com/office/officeart/2011/layout/HexagonRadial"/>
    <dgm:cxn modelId="{2B463297-7302-45FF-80FA-FB76520F7B2C}" srcId="{2A9BC08A-6E81-4B82-A63F-5FBBBEE5E583}" destId="{09E827FB-5F0B-4330-A8FE-EE2E757B5EC3}" srcOrd="0" destOrd="0" parTransId="{5AF45CDB-0CCA-40F3-A8D9-293B7383887D}" sibTransId="{C3AC26E2-2051-41C0-A079-5681A0662C94}"/>
    <dgm:cxn modelId="{18399AAD-EB6F-46D9-B5DF-57D66EFE020A}" type="presParOf" srcId="{8D79AC20-94AE-4117-AD48-6F0203C2B2EB}" destId="{DDEB95AD-438C-4ECF-AE6A-8E6FC6DEFE4E}" srcOrd="0" destOrd="0" presId="urn:microsoft.com/office/officeart/2011/layout/HexagonRadial"/>
    <dgm:cxn modelId="{1DBB3C30-4BBA-4312-B86E-E6DBA780F0ED}" type="presParOf" srcId="{8D79AC20-94AE-4117-AD48-6F0203C2B2EB}" destId="{A639919E-B0EC-4263-8388-95ACDB08B376}" srcOrd="1" destOrd="0" presId="urn:microsoft.com/office/officeart/2011/layout/HexagonRadial"/>
    <dgm:cxn modelId="{3C8F5D68-5E6B-4922-BDAC-8BA2F4C28E0A}" type="presParOf" srcId="{A639919E-B0EC-4263-8388-95ACDB08B376}" destId="{A93D396E-6815-4377-9A85-B4AF7AA4EBC3}" srcOrd="0" destOrd="0" presId="urn:microsoft.com/office/officeart/2011/layout/HexagonRadial"/>
    <dgm:cxn modelId="{084B2B7A-B0A3-4277-BE5E-FDFA1CA3DC9E}" type="presParOf" srcId="{8D79AC20-94AE-4117-AD48-6F0203C2B2EB}" destId="{CF981117-2AD5-4AFB-811A-447A33154E46}" srcOrd="2" destOrd="0" presId="urn:microsoft.com/office/officeart/2011/layout/HexagonRadial"/>
    <dgm:cxn modelId="{FEACF535-E8A1-4C5C-96B9-7B0998352BF2}" type="presParOf" srcId="{8D79AC20-94AE-4117-AD48-6F0203C2B2EB}" destId="{11B153FB-92A4-4946-B3AF-F20BAAC53BBE}" srcOrd="3" destOrd="0" presId="urn:microsoft.com/office/officeart/2011/layout/HexagonRadial"/>
    <dgm:cxn modelId="{A13A2585-0074-4711-A688-DC1DE9EB61A5}" type="presParOf" srcId="{11B153FB-92A4-4946-B3AF-F20BAAC53BBE}" destId="{34D479DE-B65E-4604-A6A3-2CCD39165AFE}" srcOrd="0" destOrd="0" presId="urn:microsoft.com/office/officeart/2011/layout/HexagonRadial"/>
    <dgm:cxn modelId="{4105F2D7-AABB-4F0B-9781-C087B514CADA}" type="presParOf" srcId="{8D79AC20-94AE-4117-AD48-6F0203C2B2EB}" destId="{A77E4921-9E38-4F2E-83FA-52AD3D0A3159}" srcOrd="4" destOrd="0" presId="urn:microsoft.com/office/officeart/2011/layout/HexagonRadial"/>
    <dgm:cxn modelId="{503BFCD6-C186-4371-BB5A-103DBE9F16F0}" type="presParOf" srcId="{8D79AC20-94AE-4117-AD48-6F0203C2B2EB}" destId="{5ED406A2-ED8D-4309-8149-63A253612934}" srcOrd="5" destOrd="0" presId="urn:microsoft.com/office/officeart/2011/layout/HexagonRadial"/>
    <dgm:cxn modelId="{3459883D-DC7B-4737-A84C-1104C48E3BF0}" type="presParOf" srcId="{5ED406A2-ED8D-4309-8149-63A253612934}" destId="{3FF4B09F-CFC2-4608-801C-793562DD2A52}" srcOrd="0" destOrd="0" presId="urn:microsoft.com/office/officeart/2011/layout/HexagonRadial"/>
    <dgm:cxn modelId="{42BF3625-D7C2-477E-A614-04DB4898F52A}" type="presParOf" srcId="{8D79AC20-94AE-4117-AD48-6F0203C2B2EB}" destId="{21C52392-5A6C-4EA6-857F-25BC7BDD69C3}" srcOrd="6" destOrd="0" presId="urn:microsoft.com/office/officeart/2011/layout/HexagonRadial"/>
    <dgm:cxn modelId="{88D278DA-83DF-42EB-8DD3-990C9F6C7F21}" type="presParOf" srcId="{8D79AC20-94AE-4117-AD48-6F0203C2B2EB}" destId="{2DCBC335-5045-4B7C-810E-ED16051499A7}" srcOrd="7" destOrd="0" presId="urn:microsoft.com/office/officeart/2011/layout/HexagonRadial"/>
    <dgm:cxn modelId="{45C6432B-74A0-42B4-94DF-24665A18B6D0}" type="presParOf" srcId="{2DCBC335-5045-4B7C-810E-ED16051499A7}" destId="{FDD3B02E-7247-428D-844E-B352CA07513B}" srcOrd="0" destOrd="0" presId="urn:microsoft.com/office/officeart/2011/layout/HexagonRadial"/>
    <dgm:cxn modelId="{BB235A7D-E83F-4320-8F39-EF0E04CB8612}" type="presParOf" srcId="{8D79AC20-94AE-4117-AD48-6F0203C2B2EB}" destId="{1C817F9F-2DA7-414E-94D9-CD789368EA95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8403CC-7478-4C3C-8E04-423AE9ED538B}" type="doc">
      <dgm:prSet loTypeId="urn:microsoft.com/office/officeart/2005/8/layout/gear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F440B1-BCDC-4154-9747-7A677D5CF5DC}">
      <dgm:prSet phldrT="[Text]" custT="1"/>
      <dgm:spPr/>
      <dgm:t>
        <a:bodyPr/>
        <a:lstStyle/>
        <a:p>
          <a:r>
            <a:rPr lang="mk-MK" sz="1200" dirty="0" smtClean="0">
              <a:latin typeface="Candara" panose="020E0502030303020204" pitchFamily="34" charset="0"/>
            </a:rPr>
            <a:t>Одржување на урбана опрема 100.000</a:t>
          </a:r>
          <a:endParaRPr lang="en-US" sz="1200" dirty="0">
            <a:latin typeface="Candara" panose="020E0502030303020204" pitchFamily="34" charset="0"/>
          </a:endParaRPr>
        </a:p>
      </dgm:t>
    </dgm:pt>
    <dgm:pt modelId="{4E3841BE-5456-437F-8D7F-EC0C031B6B31}" type="parTrans" cxnId="{EC84FBC5-D5E7-4E1D-814F-5B65A9C69FE4}">
      <dgm:prSet/>
      <dgm:spPr/>
      <dgm:t>
        <a:bodyPr/>
        <a:lstStyle/>
        <a:p>
          <a:endParaRPr lang="en-US"/>
        </a:p>
      </dgm:t>
    </dgm:pt>
    <dgm:pt modelId="{8188D785-4F03-4A4B-B532-06B2FC9DDC23}" type="sibTrans" cxnId="{EC84FBC5-D5E7-4E1D-814F-5B65A9C69FE4}">
      <dgm:prSet/>
      <dgm:spPr/>
      <dgm:t>
        <a:bodyPr/>
        <a:lstStyle/>
        <a:p>
          <a:endParaRPr lang="en-US"/>
        </a:p>
      </dgm:t>
    </dgm:pt>
    <dgm:pt modelId="{C100CEE0-5D21-4FEE-85FA-A1170CE7D9F8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Јавно осветлување 4.850.000</a:t>
          </a:r>
          <a:endParaRPr lang="en-US" sz="1000" dirty="0">
            <a:latin typeface="Candara" panose="020E0502030303020204" pitchFamily="34" charset="0"/>
          </a:endParaRPr>
        </a:p>
      </dgm:t>
    </dgm:pt>
    <dgm:pt modelId="{40320D9C-A324-4100-A548-67BC1417E905}" type="parTrans" cxnId="{A558E5BE-BBE3-4172-9CEA-625CD909ACE3}">
      <dgm:prSet/>
      <dgm:spPr/>
      <dgm:t>
        <a:bodyPr/>
        <a:lstStyle/>
        <a:p>
          <a:endParaRPr lang="en-US"/>
        </a:p>
      </dgm:t>
    </dgm:pt>
    <dgm:pt modelId="{077BC398-CC85-4A35-88BE-FFCF1D3580E7}" type="sibTrans" cxnId="{A558E5BE-BBE3-4172-9CEA-625CD909ACE3}">
      <dgm:prSet/>
      <dgm:spPr/>
      <dgm:t>
        <a:bodyPr/>
        <a:lstStyle/>
        <a:p>
          <a:endParaRPr lang="en-US"/>
        </a:p>
      </dgm:t>
    </dgm:pt>
    <dgm:pt modelId="{D2530DF0-4D13-42D5-9ADD-E3EB4439E5CC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Одведување и пречистување на отпадни води 20</a:t>
          </a:r>
          <a:r>
            <a:rPr lang="en-US" sz="1000" dirty="0" smtClean="0">
              <a:latin typeface="Candara" panose="020E0502030303020204" pitchFamily="34" charset="0"/>
            </a:rPr>
            <a:t>0</a:t>
          </a:r>
          <a:r>
            <a:rPr lang="mk-MK" sz="1000" dirty="0" smtClean="0">
              <a:latin typeface="Candara" panose="020E0502030303020204" pitchFamily="34" charset="0"/>
            </a:rPr>
            <a:t>.000</a:t>
          </a:r>
          <a:endParaRPr lang="en-US" sz="1000" dirty="0">
            <a:latin typeface="Candara" panose="020E0502030303020204" pitchFamily="34" charset="0"/>
          </a:endParaRPr>
        </a:p>
      </dgm:t>
    </dgm:pt>
    <dgm:pt modelId="{2762A269-F772-403D-9C40-65FE09DAF77E}" type="parTrans" cxnId="{C91E3B84-4D8F-4300-BB46-FEA2D7ACA4B8}">
      <dgm:prSet/>
      <dgm:spPr/>
      <dgm:t>
        <a:bodyPr/>
        <a:lstStyle/>
        <a:p>
          <a:endParaRPr lang="en-US"/>
        </a:p>
      </dgm:t>
    </dgm:pt>
    <dgm:pt modelId="{729ECC5B-D86B-4B16-8693-C52C784E0333}" type="sibTrans" cxnId="{C91E3B84-4D8F-4300-BB46-FEA2D7ACA4B8}">
      <dgm:prSet/>
      <dgm:spPr/>
      <dgm:t>
        <a:bodyPr/>
        <a:lstStyle/>
        <a:p>
          <a:endParaRPr lang="en-US"/>
        </a:p>
      </dgm:t>
    </dgm:pt>
    <dgm:pt modelId="{17D830FE-34E3-4540-8297-DFE82EFE0B35}" type="pres">
      <dgm:prSet presAssocID="{358403CC-7478-4C3C-8E04-423AE9ED538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AE4514-9064-482D-BED9-076D93697BB4}" type="pres">
      <dgm:prSet presAssocID="{66F440B1-BCDC-4154-9747-7A677D5CF5D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4647E-F072-45DE-8A1F-CE822D0AAF38}" type="pres">
      <dgm:prSet presAssocID="{66F440B1-BCDC-4154-9747-7A677D5CF5DC}" presName="gear1srcNode" presStyleLbl="node1" presStyleIdx="0" presStyleCnt="3"/>
      <dgm:spPr/>
      <dgm:t>
        <a:bodyPr/>
        <a:lstStyle/>
        <a:p>
          <a:endParaRPr lang="en-US"/>
        </a:p>
      </dgm:t>
    </dgm:pt>
    <dgm:pt modelId="{6D0ABD46-F07F-4295-BCF4-36A0F44D7F41}" type="pres">
      <dgm:prSet presAssocID="{66F440B1-BCDC-4154-9747-7A677D5CF5DC}" presName="gear1dstNode" presStyleLbl="node1" presStyleIdx="0" presStyleCnt="3"/>
      <dgm:spPr/>
      <dgm:t>
        <a:bodyPr/>
        <a:lstStyle/>
        <a:p>
          <a:endParaRPr lang="en-US"/>
        </a:p>
      </dgm:t>
    </dgm:pt>
    <dgm:pt modelId="{566B9336-E194-4CE3-BB0C-BCCE1DBCC778}" type="pres">
      <dgm:prSet presAssocID="{C100CEE0-5D21-4FEE-85FA-A1170CE7D9F8}" presName="gear2" presStyleLbl="node1" presStyleIdx="1" presStyleCnt="3" custLinFactX="-100000" custLinFactNeighborX="-139528" custLinFactNeighborY="259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C9FAC-6007-43DE-9555-25003A04035F}" type="pres">
      <dgm:prSet presAssocID="{C100CEE0-5D21-4FEE-85FA-A1170CE7D9F8}" presName="gear2srcNode" presStyleLbl="node1" presStyleIdx="1" presStyleCnt="3"/>
      <dgm:spPr/>
      <dgm:t>
        <a:bodyPr/>
        <a:lstStyle/>
        <a:p>
          <a:endParaRPr lang="en-US"/>
        </a:p>
      </dgm:t>
    </dgm:pt>
    <dgm:pt modelId="{A5096AC5-DAC3-4B91-B847-30A5102AEA51}" type="pres">
      <dgm:prSet presAssocID="{C100CEE0-5D21-4FEE-85FA-A1170CE7D9F8}" presName="gear2dstNode" presStyleLbl="node1" presStyleIdx="1" presStyleCnt="3"/>
      <dgm:spPr/>
      <dgm:t>
        <a:bodyPr/>
        <a:lstStyle/>
        <a:p>
          <a:endParaRPr lang="en-US"/>
        </a:p>
      </dgm:t>
    </dgm:pt>
    <dgm:pt modelId="{5C212111-F886-46DA-A285-DE86280B9DDA}" type="pres">
      <dgm:prSet presAssocID="{D2530DF0-4D13-42D5-9ADD-E3EB4439E5CC}" presName="gear3" presStyleLbl="node1" presStyleIdx="2" presStyleCnt="3"/>
      <dgm:spPr/>
      <dgm:t>
        <a:bodyPr/>
        <a:lstStyle/>
        <a:p>
          <a:endParaRPr lang="en-US"/>
        </a:p>
      </dgm:t>
    </dgm:pt>
    <dgm:pt modelId="{78104B78-9511-461A-8253-C685F5591918}" type="pres">
      <dgm:prSet presAssocID="{D2530DF0-4D13-42D5-9ADD-E3EB4439E5C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53285-4539-4406-B81B-D033E3199C45}" type="pres">
      <dgm:prSet presAssocID="{D2530DF0-4D13-42D5-9ADD-E3EB4439E5CC}" presName="gear3srcNode" presStyleLbl="node1" presStyleIdx="2" presStyleCnt="3"/>
      <dgm:spPr/>
      <dgm:t>
        <a:bodyPr/>
        <a:lstStyle/>
        <a:p>
          <a:endParaRPr lang="en-US"/>
        </a:p>
      </dgm:t>
    </dgm:pt>
    <dgm:pt modelId="{26BDB442-5153-4B15-AADA-736D2BB1648E}" type="pres">
      <dgm:prSet presAssocID="{D2530DF0-4D13-42D5-9ADD-E3EB4439E5CC}" presName="gear3dstNode" presStyleLbl="node1" presStyleIdx="2" presStyleCnt="3"/>
      <dgm:spPr/>
      <dgm:t>
        <a:bodyPr/>
        <a:lstStyle/>
        <a:p>
          <a:endParaRPr lang="en-US"/>
        </a:p>
      </dgm:t>
    </dgm:pt>
    <dgm:pt modelId="{3A75AECD-93DE-4FA5-94CE-B2366CF4876D}" type="pres">
      <dgm:prSet presAssocID="{8188D785-4F03-4A4B-B532-06B2FC9DDC2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45A6CFE-90FE-45C2-B601-9D7ADD395195}" type="pres">
      <dgm:prSet presAssocID="{077BC398-CC85-4A35-88BE-FFCF1D3580E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B031626-B582-4370-8800-86E576103E91}" type="pres">
      <dgm:prSet presAssocID="{729ECC5B-D86B-4B16-8693-C52C784E033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6D044D9-F7C1-4AB6-99E8-FE8B4D85FC55}" type="presOf" srcId="{729ECC5B-D86B-4B16-8693-C52C784E0333}" destId="{BB031626-B582-4370-8800-86E576103E91}" srcOrd="0" destOrd="0" presId="urn:microsoft.com/office/officeart/2005/8/layout/gear1"/>
    <dgm:cxn modelId="{A17FF85F-1A2D-4AD8-A2BE-19CEAFEA4B26}" type="presOf" srcId="{C100CEE0-5D21-4FEE-85FA-A1170CE7D9F8}" destId="{456C9FAC-6007-43DE-9555-25003A04035F}" srcOrd="1" destOrd="0" presId="urn:microsoft.com/office/officeart/2005/8/layout/gear1"/>
    <dgm:cxn modelId="{E71E1723-BE1D-430E-82CE-9FC85758362C}" type="presOf" srcId="{D2530DF0-4D13-42D5-9ADD-E3EB4439E5CC}" destId="{26BDB442-5153-4B15-AADA-736D2BB1648E}" srcOrd="3" destOrd="0" presId="urn:microsoft.com/office/officeart/2005/8/layout/gear1"/>
    <dgm:cxn modelId="{1099B1C0-33D4-4B2F-AA98-F611E8A93DB6}" type="presOf" srcId="{C100CEE0-5D21-4FEE-85FA-A1170CE7D9F8}" destId="{566B9336-E194-4CE3-BB0C-BCCE1DBCC778}" srcOrd="0" destOrd="0" presId="urn:microsoft.com/office/officeart/2005/8/layout/gear1"/>
    <dgm:cxn modelId="{A71342F8-E3B0-4FC2-ADF0-C012074EC472}" type="presOf" srcId="{66F440B1-BCDC-4154-9747-7A677D5CF5DC}" destId="{88AE4514-9064-482D-BED9-076D93697BB4}" srcOrd="0" destOrd="0" presId="urn:microsoft.com/office/officeart/2005/8/layout/gear1"/>
    <dgm:cxn modelId="{D456A2F1-1277-49EA-B6FE-CBCB4D532D91}" type="presOf" srcId="{66F440B1-BCDC-4154-9747-7A677D5CF5DC}" destId="{6D0ABD46-F07F-4295-BCF4-36A0F44D7F41}" srcOrd="2" destOrd="0" presId="urn:microsoft.com/office/officeart/2005/8/layout/gear1"/>
    <dgm:cxn modelId="{5BE52C25-D397-46FA-A7D5-D5EDF5975F5B}" type="presOf" srcId="{358403CC-7478-4C3C-8E04-423AE9ED538B}" destId="{17D830FE-34E3-4540-8297-DFE82EFE0B35}" srcOrd="0" destOrd="0" presId="urn:microsoft.com/office/officeart/2005/8/layout/gear1"/>
    <dgm:cxn modelId="{47165BD5-42F2-469D-8F3A-0B581A501FDA}" type="presOf" srcId="{D2530DF0-4D13-42D5-9ADD-E3EB4439E5CC}" destId="{02E53285-4539-4406-B81B-D033E3199C45}" srcOrd="2" destOrd="0" presId="urn:microsoft.com/office/officeart/2005/8/layout/gear1"/>
    <dgm:cxn modelId="{744B450E-2655-4F6C-AA05-2A19B25C8052}" type="presOf" srcId="{C100CEE0-5D21-4FEE-85FA-A1170CE7D9F8}" destId="{A5096AC5-DAC3-4B91-B847-30A5102AEA51}" srcOrd="2" destOrd="0" presId="urn:microsoft.com/office/officeart/2005/8/layout/gear1"/>
    <dgm:cxn modelId="{C91E3B84-4D8F-4300-BB46-FEA2D7ACA4B8}" srcId="{358403CC-7478-4C3C-8E04-423AE9ED538B}" destId="{D2530DF0-4D13-42D5-9ADD-E3EB4439E5CC}" srcOrd="2" destOrd="0" parTransId="{2762A269-F772-403D-9C40-65FE09DAF77E}" sibTransId="{729ECC5B-D86B-4B16-8693-C52C784E0333}"/>
    <dgm:cxn modelId="{9A511346-3091-4930-B9D3-D03B1C6F4453}" type="presOf" srcId="{8188D785-4F03-4A4B-B532-06B2FC9DDC23}" destId="{3A75AECD-93DE-4FA5-94CE-B2366CF4876D}" srcOrd="0" destOrd="0" presId="urn:microsoft.com/office/officeart/2005/8/layout/gear1"/>
    <dgm:cxn modelId="{A558E5BE-BBE3-4172-9CEA-625CD909ACE3}" srcId="{358403CC-7478-4C3C-8E04-423AE9ED538B}" destId="{C100CEE0-5D21-4FEE-85FA-A1170CE7D9F8}" srcOrd="1" destOrd="0" parTransId="{40320D9C-A324-4100-A548-67BC1417E905}" sibTransId="{077BC398-CC85-4A35-88BE-FFCF1D3580E7}"/>
    <dgm:cxn modelId="{EC84FBC5-D5E7-4E1D-814F-5B65A9C69FE4}" srcId="{358403CC-7478-4C3C-8E04-423AE9ED538B}" destId="{66F440B1-BCDC-4154-9747-7A677D5CF5DC}" srcOrd="0" destOrd="0" parTransId="{4E3841BE-5456-437F-8D7F-EC0C031B6B31}" sibTransId="{8188D785-4F03-4A4B-B532-06B2FC9DDC23}"/>
    <dgm:cxn modelId="{F5864943-05AA-47C7-9CFB-E4854A895F65}" type="presOf" srcId="{66F440B1-BCDC-4154-9747-7A677D5CF5DC}" destId="{D994647E-F072-45DE-8A1F-CE822D0AAF38}" srcOrd="1" destOrd="0" presId="urn:microsoft.com/office/officeart/2005/8/layout/gear1"/>
    <dgm:cxn modelId="{9D3A96AC-42B2-4F94-8237-1A79C385FEF5}" type="presOf" srcId="{077BC398-CC85-4A35-88BE-FFCF1D3580E7}" destId="{845A6CFE-90FE-45C2-B601-9D7ADD395195}" srcOrd="0" destOrd="0" presId="urn:microsoft.com/office/officeart/2005/8/layout/gear1"/>
    <dgm:cxn modelId="{11F766F4-447E-4D69-8583-5DBD976B0B1D}" type="presOf" srcId="{D2530DF0-4D13-42D5-9ADD-E3EB4439E5CC}" destId="{78104B78-9511-461A-8253-C685F5591918}" srcOrd="1" destOrd="0" presId="urn:microsoft.com/office/officeart/2005/8/layout/gear1"/>
    <dgm:cxn modelId="{C6361FA6-528D-4923-8938-55ED384E7148}" type="presOf" srcId="{D2530DF0-4D13-42D5-9ADD-E3EB4439E5CC}" destId="{5C212111-F886-46DA-A285-DE86280B9DDA}" srcOrd="0" destOrd="0" presId="urn:microsoft.com/office/officeart/2005/8/layout/gear1"/>
    <dgm:cxn modelId="{2FCCC559-DA78-40D4-AC62-396EFC041092}" type="presParOf" srcId="{17D830FE-34E3-4540-8297-DFE82EFE0B35}" destId="{88AE4514-9064-482D-BED9-076D93697BB4}" srcOrd="0" destOrd="0" presId="urn:microsoft.com/office/officeart/2005/8/layout/gear1"/>
    <dgm:cxn modelId="{DEF022A5-ACAB-4DC2-B3C0-7AD6EF65F1C5}" type="presParOf" srcId="{17D830FE-34E3-4540-8297-DFE82EFE0B35}" destId="{D994647E-F072-45DE-8A1F-CE822D0AAF38}" srcOrd="1" destOrd="0" presId="urn:microsoft.com/office/officeart/2005/8/layout/gear1"/>
    <dgm:cxn modelId="{D686CBE0-0DDB-4D40-9C87-1B75429F2FF4}" type="presParOf" srcId="{17D830FE-34E3-4540-8297-DFE82EFE0B35}" destId="{6D0ABD46-F07F-4295-BCF4-36A0F44D7F41}" srcOrd="2" destOrd="0" presId="urn:microsoft.com/office/officeart/2005/8/layout/gear1"/>
    <dgm:cxn modelId="{4BDFF9F4-12B7-4E2F-B1A6-9AD3D0100CE8}" type="presParOf" srcId="{17D830FE-34E3-4540-8297-DFE82EFE0B35}" destId="{566B9336-E194-4CE3-BB0C-BCCE1DBCC778}" srcOrd="3" destOrd="0" presId="urn:microsoft.com/office/officeart/2005/8/layout/gear1"/>
    <dgm:cxn modelId="{88F948C6-73CB-4CE9-A5A2-7603D07B7EEC}" type="presParOf" srcId="{17D830FE-34E3-4540-8297-DFE82EFE0B35}" destId="{456C9FAC-6007-43DE-9555-25003A04035F}" srcOrd="4" destOrd="0" presId="urn:microsoft.com/office/officeart/2005/8/layout/gear1"/>
    <dgm:cxn modelId="{0AF7B863-40C3-4E81-A734-46CE916A269F}" type="presParOf" srcId="{17D830FE-34E3-4540-8297-DFE82EFE0B35}" destId="{A5096AC5-DAC3-4B91-B847-30A5102AEA51}" srcOrd="5" destOrd="0" presId="urn:microsoft.com/office/officeart/2005/8/layout/gear1"/>
    <dgm:cxn modelId="{F147EC0E-7063-4833-B2B9-58E4402A1EE6}" type="presParOf" srcId="{17D830FE-34E3-4540-8297-DFE82EFE0B35}" destId="{5C212111-F886-46DA-A285-DE86280B9DDA}" srcOrd="6" destOrd="0" presId="urn:microsoft.com/office/officeart/2005/8/layout/gear1"/>
    <dgm:cxn modelId="{E7496E3F-F5B1-4517-97BA-69B19FC270C2}" type="presParOf" srcId="{17D830FE-34E3-4540-8297-DFE82EFE0B35}" destId="{78104B78-9511-461A-8253-C685F5591918}" srcOrd="7" destOrd="0" presId="urn:microsoft.com/office/officeart/2005/8/layout/gear1"/>
    <dgm:cxn modelId="{A984315F-34FE-46A4-96CA-4C0A9FC3DCDF}" type="presParOf" srcId="{17D830FE-34E3-4540-8297-DFE82EFE0B35}" destId="{02E53285-4539-4406-B81B-D033E3199C45}" srcOrd="8" destOrd="0" presId="urn:microsoft.com/office/officeart/2005/8/layout/gear1"/>
    <dgm:cxn modelId="{C6182FA8-C839-4267-BC4F-6DA8FD14E8F8}" type="presParOf" srcId="{17D830FE-34E3-4540-8297-DFE82EFE0B35}" destId="{26BDB442-5153-4B15-AADA-736D2BB1648E}" srcOrd="9" destOrd="0" presId="urn:microsoft.com/office/officeart/2005/8/layout/gear1"/>
    <dgm:cxn modelId="{BD4696B3-AB1C-44E2-B178-A4EF776B69BE}" type="presParOf" srcId="{17D830FE-34E3-4540-8297-DFE82EFE0B35}" destId="{3A75AECD-93DE-4FA5-94CE-B2366CF4876D}" srcOrd="10" destOrd="0" presId="urn:microsoft.com/office/officeart/2005/8/layout/gear1"/>
    <dgm:cxn modelId="{3365CA44-3669-4157-A7C6-2EAF1A57D424}" type="presParOf" srcId="{17D830FE-34E3-4540-8297-DFE82EFE0B35}" destId="{845A6CFE-90FE-45C2-B601-9D7ADD395195}" srcOrd="11" destOrd="0" presId="urn:microsoft.com/office/officeart/2005/8/layout/gear1"/>
    <dgm:cxn modelId="{786D9203-2ABC-485E-9426-DFACC2AE8AB9}" type="presParOf" srcId="{17D830FE-34E3-4540-8297-DFE82EFE0B35}" destId="{BB031626-B582-4370-8800-86E576103E9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FBDE903-3B4A-4C8A-A094-969DE0717529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Јавна чистота 3.630</a:t>
          </a:r>
          <a:r>
            <a:rPr lang="en-US" dirty="0" smtClean="0">
              <a:latin typeface="Candara" panose="020E0502030303020204" pitchFamily="34" charset="0"/>
            </a:rPr>
            <a:t>.</a:t>
          </a:r>
          <a:r>
            <a:rPr lang="mk-MK" dirty="0" smtClean="0">
              <a:latin typeface="Candara" panose="020E0502030303020204" pitchFamily="34" charset="0"/>
            </a:rPr>
            <a:t>000</a:t>
          </a:r>
          <a:endParaRPr lang="en-US" dirty="0">
            <a:latin typeface="Candara" panose="020E0502030303020204" pitchFamily="34" charset="0"/>
          </a:endParaRPr>
        </a:p>
      </dgm:t>
    </dgm:pt>
    <dgm:pt modelId="{D25EB5D8-E8B5-4505-AA70-3D3775000D0A}" type="parTrans" cxnId="{F5CD5B9E-1B5E-46BC-921F-7B5BD65884DE}">
      <dgm:prSet/>
      <dgm:spPr/>
      <dgm:t>
        <a:bodyPr/>
        <a:lstStyle/>
        <a:p>
          <a:endParaRPr lang="en-US"/>
        </a:p>
      </dgm:t>
    </dgm:pt>
    <dgm:pt modelId="{0C0A73C3-35A2-448C-8081-B6A349C2AB1C}" type="sibTrans" cxnId="{F5CD5B9E-1B5E-46BC-921F-7B5BD65884DE}">
      <dgm:prSet/>
      <dgm:spPr/>
      <dgm:t>
        <a:bodyPr/>
        <a:lstStyle/>
        <a:p>
          <a:endParaRPr lang="en-US"/>
        </a:p>
      </dgm:t>
    </dgm:pt>
    <dgm:pt modelId="{CEFF5762-34D1-4217-A087-62285B63041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Одржување на јавни површини (улици, тротоари, плоштади...) со чистење и метење</a:t>
          </a:r>
          <a:endParaRPr lang="en-US" dirty="0">
            <a:latin typeface="Candara" panose="020E0502030303020204" pitchFamily="34" charset="0"/>
          </a:endParaRPr>
        </a:p>
      </dgm:t>
    </dgm:pt>
    <dgm:pt modelId="{FA4F261C-40C8-451D-BDDC-E3345C8D9BC1}" type="parTrans" cxnId="{D7F3DFC0-C379-415C-BD16-90F3D217FD78}">
      <dgm:prSet/>
      <dgm:spPr/>
      <dgm:t>
        <a:bodyPr/>
        <a:lstStyle/>
        <a:p>
          <a:endParaRPr lang="en-US"/>
        </a:p>
      </dgm:t>
    </dgm:pt>
    <dgm:pt modelId="{A535E62C-D321-44D6-AD4A-3AD9F691AEBC}" type="sibTrans" cxnId="{D7F3DFC0-C379-415C-BD16-90F3D217FD78}">
      <dgm:prSet/>
      <dgm:spPr/>
      <dgm:t>
        <a:bodyPr/>
        <a:lstStyle/>
        <a:p>
          <a:endParaRPr lang="en-US"/>
        </a:p>
      </dgm:t>
    </dgm:pt>
    <dgm:pt modelId="{9F4B9E97-76F0-4E24-968D-1F94CA94614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Набавка и поставување на садови за отпадоци и друга опрема</a:t>
          </a:r>
          <a:endParaRPr lang="en-US" dirty="0">
            <a:latin typeface="Candara" panose="020E0502030303020204" pitchFamily="34" charset="0"/>
          </a:endParaRPr>
        </a:p>
      </dgm:t>
    </dgm:pt>
    <dgm:pt modelId="{01636823-8ED5-4FD0-99F6-2CFF6F1073C0}" type="parTrans" cxnId="{0AC3EB89-4901-484E-AAA0-1E70A6D7A2C5}">
      <dgm:prSet/>
      <dgm:spPr/>
      <dgm:t>
        <a:bodyPr/>
        <a:lstStyle/>
        <a:p>
          <a:endParaRPr lang="en-US"/>
        </a:p>
      </dgm:t>
    </dgm:pt>
    <dgm:pt modelId="{6F4B6E11-3923-47B4-B978-5586372BEC94}" type="sibTrans" cxnId="{0AC3EB89-4901-484E-AAA0-1E70A6D7A2C5}">
      <dgm:prSet/>
      <dgm:spPr/>
      <dgm:t>
        <a:bodyPr/>
        <a:lstStyle/>
        <a:p>
          <a:endParaRPr lang="en-US"/>
        </a:p>
      </dgm:t>
    </dgm:pt>
    <dgm:pt modelId="{7C03EBBA-E2A0-40C4-9F8E-EBF9DF6D531B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Одржување и заштита на локални патишта и улици 2.520.000</a:t>
          </a:r>
          <a:endParaRPr lang="en-US" dirty="0">
            <a:latin typeface="Candara" panose="020E0502030303020204" pitchFamily="34" charset="0"/>
          </a:endParaRPr>
        </a:p>
      </dgm:t>
    </dgm:pt>
    <dgm:pt modelId="{C2C96CC9-A234-4AB7-9747-B43739F52B01}" type="parTrans" cxnId="{454FE79F-90DD-4F62-B1F2-7690D438B72A}">
      <dgm:prSet/>
      <dgm:spPr/>
      <dgm:t>
        <a:bodyPr/>
        <a:lstStyle/>
        <a:p>
          <a:endParaRPr lang="en-US"/>
        </a:p>
      </dgm:t>
    </dgm:pt>
    <dgm:pt modelId="{280CCC33-C027-463B-B224-E78586D60E42}" type="sibTrans" cxnId="{454FE79F-90DD-4F62-B1F2-7690D438B72A}">
      <dgm:prSet/>
      <dgm:spPr/>
      <dgm:t>
        <a:bodyPr/>
        <a:lstStyle/>
        <a:p>
          <a:endParaRPr lang="en-US"/>
        </a:p>
      </dgm:t>
    </dgm:pt>
    <dgm:pt modelId="{12B72618-EB6D-4384-AC00-DEF4BD04BFC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Зимско одржување</a:t>
          </a:r>
          <a:endParaRPr lang="en-US" dirty="0">
            <a:latin typeface="Candara" panose="020E0502030303020204" pitchFamily="34" charset="0"/>
          </a:endParaRPr>
        </a:p>
      </dgm:t>
    </dgm:pt>
    <dgm:pt modelId="{2CB3086A-5883-4F2E-9981-6BAFD840E64D}" type="parTrans" cxnId="{255CC811-AC0F-4998-888D-6F8F967EF648}">
      <dgm:prSet/>
      <dgm:spPr/>
      <dgm:t>
        <a:bodyPr/>
        <a:lstStyle/>
        <a:p>
          <a:endParaRPr lang="en-US"/>
        </a:p>
      </dgm:t>
    </dgm:pt>
    <dgm:pt modelId="{AE58B87E-C364-4D47-A906-C53D787E2CE7}" type="sibTrans" cxnId="{255CC811-AC0F-4998-888D-6F8F967EF648}">
      <dgm:prSet/>
      <dgm:spPr/>
      <dgm:t>
        <a:bodyPr/>
        <a:lstStyle/>
        <a:p>
          <a:endParaRPr lang="en-US"/>
        </a:p>
      </dgm:t>
    </dgm:pt>
    <dgm:pt modelId="{8B0821FD-3929-4A20-B05E-7509987B83A3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Санирање на ударни дупки</a:t>
          </a:r>
          <a:endParaRPr lang="en-US" dirty="0">
            <a:latin typeface="Candara" panose="020E0502030303020204" pitchFamily="34" charset="0"/>
          </a:endParaRPr>
        </a:p>
      </dgm:t>
    </dgm:pt>
    <dgm:pt modelId="{6DB47D1F-2196-46F8-8BEC-2488EFB443C1}" type="parTrans" cxnId="{BBBBFFF9-3604-41C5-9C1C-43D74B438C18}">
      <dgm:prSet/>
      <dgm:spPr/>
      <dgm:t>
        <a:bodyPr/>
        <a:lstStyle/>
        <a:p>
          <a:endParaRPr lang="en-US"/>
        </a:p>
      </dgm:t>
    </dgm:pt>
    <dgm:pt modelId="{41FA2344-959C-45CE-A58F-AEF8D1355083}" type="sibTrans" cxnId="{BBBBFFF9-3604-41C5-9C1C-43D74B438C18}">
      <dgm:prSet/>
      <dgm:spPr/>
      <dgm:t>
        <a:bodyPr/>
        <a:lstStyle/>
        <a:p>
          <a:endParaRPr lang="en-US"/>
        </a:p>
      </dgm:t>
    </dgm:pt>
    <dgm:pt modelId="{A460B322-0407-48A1-8EA8-118F546A39A8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Одржување на паркови и зеленило 1.25</a:t>
          </a:r>
          <a:r>
            <a:rPr lang="en-US" dirty="0" smtClean="0">
              <a:latin typeface="Candara" panose="020E0502030303020204" pitchFamily="34" charset="0"/>
            </a:rPr>
            <a:t>0</a:t>
          </a:r>
          <a:r>
            <a:rPr lang="mk-MK" dirty="0" smtClean="0">
              <a:latin typeface="Candara" panose="020E0502030303020204" pitchFamily="34" charset="0"/>
            </a:rPr>
            <a:t>.000</a:t>
          </a:r>
          <a:endParaRPr lang="en-US" dirty="0">
            <a:latin typeface="Candara" panose="020E0502030303020204" pitchFamily="34" charset="0"/>
          </a:endParaRPr>
        </a:p>
      </dgm:t>
    </dgm:pt>
    <dgm:pt modelId="{6BBD2D91-BBE2-41B9-89F9-6398DB1DF0D1}" type="parTrans" cxnId="{BFC43C73-5C15-44B7-9C94-F1B1098AE3EC}">
      <dgm:prSet/>
      <dgm:spPr/>
      <dgm:t>
        <a:bodyPr/>
        <a:lstStyle/>
        <a:p>
          <a:endParaRPr lang="en-US"/>
        </a:p>
      </dgm:t>
    </dgm:pt>
    <dgm:pt modelId="{0ADC6D5D-20EB-4D6A-B102-88673A6BC091}" type="sibTrans" cxnId="{BFC43C73-5C15-44B7-9C94-F1B1098AE3EC}">
      <dgm:prSet/>
      <dgm:spPr/>
      <dgm:t>
        <a:bodyPr/>
        <a:lstStyle/>
        <a:p>
          <a:endParaRPr lang="en-US"/>
        </a:p>
      </dgm:t>
    </dgm:pt>
    <dgm:pt modelId="{DFF93D4B-7647-4826-9464-E5CC4ACA9BF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Одржување на јавно зеленило во град Берово</a:t>
          </a:r>
          <a:endParaRPr lang="en-US" dirty="0">
            <a:latin typeface="Candara" panose="020E0502030303020204" pitchFamily="34" charset="0"/>
          </a:endParaRPr>
        </a:p>
      </dgm:t>
    </dgm:pt>
    <dgm:pt modelId="{30B1C860-672F-4453-ACEE-4A6464EABCE6}" type="parTrans" cxnId="{ECD5F91E-7FD6-4BA1-895B-D411722ACEAF}">
      <dgm:prSet/>
      <dgm:spPr/>
      <dgm:t>
        <a:bodyPr/>
        <a:lstStyle/>
        <a:p>
          <a:endParaRPr lang="en-US"/>
        </a:p>
      </dgm:t>
    </dgm:pt>
    <dgm:pt modelId="{5DECDF4D-30EA-4F2E-BDC0-8E6991D43F4C}" type="sibTrans" cxnId="{ECD5F91E-7FD6-4BA1-895B-D411722ACEAF}">
      <dgm:prSet/>
      <dgm:spPr/>
      <dgm:t>
        <a:bodyPr/>
        <a:lstStyle/>
        <a:p>
          <a:endParaRPr lang="en-US"/>
        </a:p>
      </dgm:t>
    </dgm:pt>
    <dgm:pt modelId="{3EA762E7-69CC-4689-82DE-D38C9C6CB71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Одржување на јавно зеленило вон градско подрачје</a:t>
          </a:r>
          <a:endParaRPr lang="en-US" dirty="0">
            <a:latin typeface="Candara" panose="020E0502030303020204" pitchFamily="34" charset="0"/>
          </a:endParaRPr>
        </a:p>
      </dgm:t>
    </dgm:pt>
    <dgm:pt modelId="{F98ECD41-F138-4D44-A68E-DAF9242E52D7}" type="parTrans" cxnId="{302305F0-DE2B-46B6-AAAD-B93E271D7755}">
      <dgm:prSet/>
      <dgm:spPr/>
      <dgm:t>
        <a:bodyPr/>
        <a:lstStyle/>
        <a:p>
          <a:endParaRPr lang="en-US"/>
        </a:p>
      </dgm:t>
    </dgm:pt>
    <dgm:pt modelId="{10563E5F-A1E5-4E8E-BE52-78F1872805A1}" type="sibTrans" cxnId="{302305F0-DE2B-46B6-AAAD-B93E271D7755}">
      <dgm:prSet/>
      <dgm:spPr/>
      <dgm:t>
        <a:bodyPr/>
        <a:lstStyle/>
        <a:p>
          <a:endParaRPr lang="en-US"/>
        </a:p>
      </dgm:t>
    </dgm:pt>
    <dgm:pt modelId="{61C398A7-8F3F-446D-9A05-239F746DE45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Чистење на наноси и свлечишта на локални патишта и улици</a:t>
          </a:r>
          <a:endParaRPr lang="en-US" dirty="0">
            <a:latin typeface="Candara" panose="020E0502030303020204" pitchFamily="34" charset="0"/>
          </a:endParaRPr>
        </a:p>
      </dgm:t>
    </dgm:pt>
    <dgm:pt modelId="{C5A093D9-C316-4436-A957-9246CC4F807A}" type="parTrans" cxnId="{866814DE-3DE6-4D3B-B42D-D33A86599B3E}">
      <dgm:prSet/>
      <dgm:spPr/>
      <dgm:t>
        <a:bodyPr/>
        <a:lstStyle/>
        <a:p>
          <a:endParaRPr lang="en-US"/>
        </a:p>
      </dgm:t>
    </dgm:pt>
    <dgm:pt modelId="{B72857B9-369A-419F-884A-8A084260E4C3}" type="sibTrans" cxnId="{866814DE-3DE6-4D3B-B42D-D33A86599B3E}">
      <dgm:prSet/>
      <dgm:spPr/>
      <dgm:t>
        <a:bodyPr/>
        <a:lstStyle/>
        <a:p>
          <a:endParaRPr lang="en-US"/>
        </a:p>
      </dgm:t>
    </dgm:pt>
    <dgm:pt modelId="{592F2B01-4582-4031-82AC-8DC80AEAD505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Хоризонтална сигнализација</a:t>
          </a:r>
          <a:endParaRPr lang="en-US" dirty="0">
            <a:latin typeface="Candara" panose="020E0502030303020204" pitchFamily="34" charset="0"/>
          </a:endParaRPr>
        </a:p>
      </dgm:t>
    </dgm:pt>
    <dgm:pt modelId="{4DAA9E9A-0E5F-486A-B16B-0A0CF246CCBB}" type="parTrans" cxnId="{4AC6B370-1A02-4657-86B3-4BBC6F7413AE}">
      <dgm:prSet/>
      <dgm:spPr/>
      <dgm:t>
        <a:bodyPr/>
        <a:lstStyle/>
        <a:p>
          <a:endParaRPr lang="en-US"/>
        </a:p>
      </dgm:t>
    </dgm:pt>
    <dgm:pt modelId="{0E32DE9D-445B-4395-B4E7-B1801E5C866D}" type="sibTrans" cxnId="{4AC6B370-1A02-4657-86B3-4BBC6F7413AE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CCBC81-7C59-45A9-B91C-1757009C3675}" type="pres">
      <dgm:prSet presAssocID="{BFBDE903-3B4A-4C8A-A094-969DE0717529}" presName="linNode" presStyleCnt="0"/>
      <dgm:spPr/>
    </dgm:pt>
    <dgm:pt modelId="{60F122D3-070D-4AA6-B09C-6E4E902C325C}" type="pres">
      <dgm:prSet presAssocID="{BFBDE903-3B4A-4C8A-A094-969DE071752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05813-5EC5-43BE-A89C-A524021CCF8F}" type="pres">
      <dgm:prSet presAssocID="{BFBDE903-3B4A-4C8A-A094-969DE071752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14F11-840D-4722-BC3C-54BD6CAF1659}" type="pres">
      <dgm:prSet presAssocID="{0C0A73C3-35A2-448C-8081-B6A349C2AB1C}" presName="sp" presStyleCnt="0"/>
      <dgm:spPr/>
    </dgm:pt>
    <dgm:pt modelId="{95B30170-A645-4E43-8793-DD5936ABC22B}" type="pres">
      <dgm:prSet presAssocID="{7C03EBBA-E2A0-40C4-9F8E-EBF9DF6D531B}" presName="linNode" presStyleCnt="0"/>
      <dgm:spPr/>
    </dgm:pt>
    <dgm:pt modelId="{7EEB52BB-DEFF-4261-A4C4-DCF62D230410}" type="pres">
      <dgm:prSet presAssocID="{7C03EBBA-E2A0-40C4-9F8E-EBF9DF6D531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7939A-C3DA-4F1E-B7C2-88CA52655FA0}" type="pres">
      <dgm:prSet presAssocID="{7C03EBBA-E2A0-40C4-9F8E-EBF9DF6D531B}" presName="descendantText" presStyleLbl="alignAccFollowNode1" presStyleIdx="1" presStyleCnt="3" custScaleY="119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007C0-64D8-4C85-9A70-8A78996CD86D}" type="pres">
      <dgm:prSet presAssocID="{280CCC33-C027-463B-B224-E78586D60E42}" presName="sp" presStyleCnt="0"/>
      <dgm:spPr/>
    </dgm:pt>
    <dgm:pt modelId="{12C59F48-6748-466C-A5A6-4BC393EA8EEB}" type="pres">
      <dgm:prSet presAssocID="{A460B322-0407-48A1-8EA8-118F546A39A8}" presName="linNode" presStyleCnt="0"/>
      <dgm:spPr/>
    </dgm:pt>
    <dgm:pt modelId="{805D8226-23F7-4EA1-86DD-725AD3BCE039}" type="pres">
      <dgm:prSet presAssocID="{A460B322-0407-48A1-8EA8-118F546A39A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C703-4782-4A82-955E-3F720B982DEF}" type="pres">
      <dgm:prSet presAssocID="{A460B322-0407-48A1-8EA8-118F546A39A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042177-6934-405B-88FC-BC650A758034}" type="presOf" srcId="{592F2B01-4582-4031-82AC-8DC80AEAD505}" destId="{1487939A-C3DA-4F1E-B7C2-88CA52655FA0}" srcOrd="0" destOrd="3" presId="urn:microsoft.com/office/officeart/2005/8/layout/vList5"/>
    <dgm:cxn modelId="{ECD5F91E-7FD6-4BA1-895B-D411722ACEAF}" srcId="{A460B322-0407-48A1-8EA8-118F546A39A8}" destId="{DFF93D4B-7647-4826-9464-E5CC4ACA9BF2}" srcOrd="0" destOrd="0" parTransId="{30B1C860-672F-4453-ACEE-4A6464EABCE6}" sibTransId="{5DECDF4D-30EA-4F2E-BDC0-8E6991D43F4C}"/>
    <dgm:cxn modelId="{9B9578C5-9712-4C3A-A133-A9DE5CD849D6}" type="presOf" srcId="{8B0821FD-3929-4A20-B05E-7509987B83A3}" destId="{1487939A-C3DA-4F1E-B7C2-88CA52655FA0}" srcOrd="0" destOrd="1" presId="urn:microsoft.com/office/officeart/2005/8/layout/vList5"/>
    <dgm:cxn modelId="{3A881185-8700-4CFC-B42E-C1DB6148C43A}" type="presOf" srcId="{61C398A7-8F3F-446D-9A05-239F746DE45F}" destId="{1487939A-C3DA-4F1E-B7C2-88CA52655FA0}" srcOrd="0" destOrd="2" presId="urn:microsoft.com/office/officeart/2005/8/layout/vList5"/>
    <dgm:cxn modelId="{DF29DF0E-72E7-470E-9F7E-E4C85D9B68A3}" type="presOf" srcId="{BFBDE903-3B4A-4C8A-A094-969DE0717529}" destId="{60F122D3-070D-4AA6-B09C-6E4E902C325C}" srcOrd="0" destOrd="0" presId="urn:microsoft.com/office/officeart/2005/8/layout/vList5"/>
    <dgm:cxn modelId="{C6E15DF2-F2B4-420A-B650-12EBE7FAA820}" type="presOf" srcId="{3EA762E7-69CC-4689-82DE-D38C9C6CB711}" destId="{070FC703-4782-4A82-955E-3F720B982DEF}" srcOrd="0" destOrd="1" presId="urn:microsoft.com/office/officeart/2005/8/layout/vList5"/>
    <dgm:cxn modelId="{454FE79F-90DD-4F62-B1F2-7690D438B72A}" srcId="{7C39A541-5F0F-4DD3-B538-C71978982732}" destId="{7C03EBBA-E2A0-40C4-9F8E-EBF9DF6D531B}" srcOrd="1" destOrd="0" parTransId="{C2C96CC9-A234-4AB7-9747-B43739F52B01}" sibTransId="{280CCC33-C027-463B-B224-E78586D60E42}"/>
    <dgm:cxn modelId="{05589939-3D0A-4A2E-9A3D-ABE285586991}" type="presOf" srcId="{7C39A541-5F0F-4DD3-B538-C71978982732}" destId="{DD87E93F-9FF4-4E31-82D1-BEA93F7B5BF4}" srcOrd="0" destOrd="0" presId="urn:microsoft.com/office/officeart/2005/8/layout/vList5"/>
    <dgm:cxn modelId="{0AC3EB89-4901-484E-AAA0-1E70A6D7A2C5}" srcId="{BFBDE903-3B4A-4C8A-A094-969DE0717529}" destId="{9F4B9E97-76F0-4E24-968D-1F94CA94614E}" srcOrd="1" destOrd="0" parTransId="{01636823-8ED5-4FD0-99F6-2CFF6F1073C0}" sibTransId="{6F4B6E11-3923-47B4-B978-5586372BEC94}"/>
    <dgm:cxn modelId="{BBBBFFF9-3604-41C5-9C1C-43D74B438C18}" srcId="{7C03EBBA-E2A0-40C4-9F8E-EBF9DF6D531B}" destId="{8B0821FD-3929-4A20-B05E-7509987B83A3}" srcOrd="1" destOrd="0" parTransId="{6DB47D1F-2196-46F8-8BEC-2488EFB443C1}" sibTransId="{41FA2344-959C-45CE-A58F-AEF8D1355083}"/>
    <dgm:cxn modelId="{3E561787-27D2-41A6-9ED4-00BA3E20C96F}" type="presOf" srcId="{9F4B9E97-76F0-4E24-968D-1F94CA94614E}" destId="{D4405813-5EC5-43BE-A89C-A524021CCF8F}" srcOrd="0" destOrd="1" presId="urn:microsoft.com/office/officeart/2005/8/layout/vList5"/>
    <dgm:cxn modelId="{BFC43C73-5C15-44B7-9C94-F1B1098AE3EC}" srcId="{7C39A541-5F0F-4DD3-B538-C71978982732}" destId="{A460B322-0407-48A1-8EA8-118F546A39A8}" srcOrd="2" destOrd="0" parTransId="{6BBD2D91-BBE2-41B9-89F9-6398DB1DF0D1}" sibTransId="{0ADC6D5D-20EB-4D6A-B102-88673A6BC091}"/>
    <dgm:cxn modelId="{30459482-D4E8-4FB1-AB6C-98B3270D7A64}" type="presOf" srcId="{DFF93D4B-7647-4826-9464-E5CC4ACA9BF2}" destId="{070FC703-4782-4A82-955E-3F720B982DEF}" srcOrd="0" destOrd="0" presId="urn:microsoft.com/office/officeart/2005/8/layout/vList5"/>
    <dgm:cxn modelId="{302305F0-DE2B-46B6-AAAD-B93E271D7755}" srcId="{A460B322-0407-48A1-8EA8-118F546A39A8}" destId="{3EA762E7-69CC-4689-82DE-D38C9C6CB711}" srcOrd="1" destOrd="0" parTransId="{F98ECD41-F138-4D44-A68E-DAF9242E52D7}" sibTransId="{10563E5F-A1E5-4E8E-BE52-78F1872805A1}"/>
    <dgm:cxn modelId="{D7F3DFC0-C379-415C-BD16-90F3D217FD78}" srcId="{BFBDE903-3B4A-4C8A-A094-969DE0717529}" destId="{CEFF5762-34D1-4217-A087-62285B630417}" srcOrd="0" destOrd="0" parTransId="{FA4F261C-40C8-451D-BDDC-E3345C8D9BC1}" sibTransId="{A535E62C-D321-44D6-AD4A-3AD9F691AEBC}"/>
    <dgm:cxn modelId="{D625A6FB-1C76-49C3-B49C-03DFD3D9C536}" type="presOf" srcId="{CEFF5762-34D1-4217-A087-62285B630417}" destId="{D4405813-5EC5-43BE-A89C-A524021CCF8F}" srcOrd="0" destOrd="0" presId="urn:microsoft.com/office/officeart/2005/8/layout/vList5"/>
    <dgm:cxn modelId="{255CC811-AC0F-4998-888D-6F8F967EF648}" srcId="{7C03EBBA-E2A0-40C4-9F8E-EBF9DF6D531B}" destId="{12B72618-EB6D-4384-AC00-DEF4BD04BFC1}" srcOrd="0" destOrd="0" parTransId="{2CB3086A-5883-4F2E-9981-6BAFD840E64D}" sibTransId="{AE58B87E-C364-4D47-A906-C53D787E2CE7}"/>
    <dgm:cxn modelId="{899B39C2-79F9-4BF1-A6D5-C7981D2E35B6}" type="presOf" srcId="{12B72618-EB6D-4384-AC00-DEF4BD04BFC1}" destId="{1487939A-C3DA-4F1E-B7C2-88CA52655FA0}" srcOrd="0" destOrd="0" presId="urn:microsoft.com/office/officeart/2005/8/layout/vList5"/>
    <dgm:cxn modelId="{96E774C7-7AEF-48B8-BCEA-5942A9B5C44C}" type="presOf" srcId="{A460B322-0407-48A1-8EA8-118F546A39A8}" destId="{805D8226-23F7-4EA1-86DD-725AD3BCE039}" srcOrd="0" destOrd="0" presId="urn:microsoft.com/office/officeart/2005/8/layout/vList5"/>
    <dgm:cxn modelId="{482D1CE7-3853-442A-BCC6-5B0885943EAC}" type="presOf" srcId="{7C03EBBA-E2A0-40C4-9F8E-EBF9DF6D531B}" destId="{7EEB52BB-DEFF-4261-A4C4-DCF62D230410}" srcOrd="0" destOrd="0" presId="urn:microsoft.com/office/officeart/2005/8/layout/vList5"/>
    <dgm:cxn modelId="{F5CD5B9E-1B5E-46BC-921F-7B5BD65884DE}" srcId="{7C39A541-5F0F-4DD3-B538-C71978982732}" destId="{BFBDE903-3B4A-4C8A-A094-969DE0717529}" srcOrd="0" destOrd="0" parTransId="{D25EB5D8-E8B5-4505-AA70-3D3775000D0A}" sibTransId="{0C0A73C3-35A2-448C-8081-B6A349C2AB1C}"/>
    <dgm:cxn modelId="{4AC6B370-1A02-4657-86B3-4BBC6F7413AE}" srcId="{7C03EBBA-E2A0-40C4-9F8E-EBF9DF6D531B}" destId="{592F2B01-4582-4031-82AC-8DC80AEAD505}" srcOrd="3" destOrd="0" parTransId="{4DAA9E9A-0E5F-486A-B16B-0A0CF246CCBB}" sibTransId="{0E32DE9D-445B-4395-B4E7-B1801E5C866D}"/>
    <dgm:cxn modelId="{866814DE-3DE6-4D3B-B42D-D33A86599B3E}" srcId="{7C03EBBA-E2A0-40C4-9F8E-EBF9DF6D531B}" destId="{61C398A7-8F3F-446D-9A05-239F746DE45F}" srcOrd="2" destOrd="0" parTransId="{C5A093D9-C316-4436-A957-9246CC4F807A}" sibTransId="{B72857B9-369A-419F-884A-8A084260E4C3}"/>
    <dgm:cxn modelId="{C3135381-7D7D-4F08-B9A6-33501E61CDDA}" type="presParOf" srcId="{DD87E93F-9FF4-4E31-82D1-BEA93F7B5BF4}" destId="{60CCBC81-7C59-45A9-B91C-1757009C3675}" srcOrd="0" destOrd="0" presId="urn:microsoft.com/office/officeart/2005/8/layout/vList5"/>
    <dgm:cxn modelId="{89D16D68-116E-4DDE-B219-F7317C454921}" type="presParOf" srcId="{60CCBC81-7C59-45A9-B91C-1757009C3675}" destId="{60F122D3-070D-4AA6-B09C-6E4E902C325C}" srcOrd="0" destOrd="0" presId="urn:microsoft.com/office/officeart/2005/8/layout/vList5"/>
    <dgm:cxn modelId="{B12A2F4E-B440-4AE1-9E87-CFC8DB9F8670}" type="presParOf" srcId="{60CCBC81-7C59-45A9-B91C-1757009C3675}" destId="{D4405813-5EC5-43BE-A89C-A524021CCF8F}" srcOrd="1" destOrd="0" presId="urn:microsoft.com/office/officeart/2005/8/layout/vList5"/>
    <dgm:cxn modelId="{4BD6D2D2-4C60-4B73-B438-BCCE87F2DCE1}" type="presParOf" srcId="{DD87E93F-9FF4-4E31-82D1-BEA93F7B5BF4}" destId="{7EA14F11-840D-4722-BC3C-54BD6CAF1659}" srcOrd="1" destOrd="0" presId="urn:microsoft.com/office/officeart/2005/8/layout/vList5"/>
    <dgm:cxn modelId="{CE30264F-5D0C-4879-8346-2CD1DF523AF4}" type="presParOf" srcId="{DD87E93F-9FF4-4E31-82D1-BEA93F7B5BF4}" destId="{95B30170-A645-4E43-8793-DD5936ABC22B}" srcOrd="2" destOrd="0" presId="urn:microsoft.com/office/officeart/2005/8/layout/vList5"/>
    <dgm:cxn modelId="{D4FCF4C9-FA67-4E8F-9A19-815E6CDCDB23}" type="presParOf" srcId="{95B30170-A645-4E43-8793-DD5936ABC22B}" destId="{7EEB52BB-DEFF-4261-A4C4-DCF62D230410}" srcOrd="0" destOrd="0" presId="urn:microsoft.com/office/officeart/2005/8/layout/vList5"/>
    <dgm:cxn modelId="{C4ED7EFE-9283-4188-88E5-0475749AB7C6}" type="presParOf" srcId="{95B30170-A645-4E43-8793-DD5936ABC22B}" destId="{1487939A-C3DA-4F1E-B7C2-88CA52655FA0}" srcOrd="1" destOrd="0" presId="urn:microsoft.com/office/officeart/2005/8/layout/vList5"/>
    <dgm:cxn modelId="{C5B73415-AD40-466B-A6CD-06EA01E3DE09}" type="presParOf" srcId="{DD87E93F-9FF4-4E31-82D1-BEA93F7B5BF4}" destId="{623007C0-64D8-4C85-9A70-8A78996CD86D}" srcOrd="3" destOrd="0" presId="urn:microsoft.com/office/officeart/2005/8/layout/vList5"/>
    <dgm:cxn modelId="{9C42A414-AFB4-4DD4-BF7C-19ED42D5D317}" type="presParOf" srcId="{DD87E93F-9FF4-4E31-82D1-BEA93F7B5BF4}" destId="{12C59F48-6748-466C-A5A6-4BC393EA8EEB}" srcOrd="4" destOrd="0" presId="urn:microsoft.com/office/officeart/2005/8/layout/vList5"/>
    <dgm:cxn modelId="{6C4D734D-4E45-4830-8692-E3639EE8EAEC}" type="presParOf" srcId="{12C59F48-6748-466C-A5A6-4BC393EA8EEB}" destId="{805D8226-23F7-4EA1-86DD-725AD3BCE039}" srcOrd="0" destOrd="0" presId="urn:microsoft.com/office/officeart/2005/8/layout/vList5"/>
    <dgm:cxn modelId="{743768E0-06ED-4230-AC74-420F1E20E3C0}" type="presParOf" srcId="{12C59F48-6748-466C-A5A6-4BC393EA8EEB}" destId="{070FC703-4782-4A82-955E-3F720B982D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FBDE903-3B4A-4C8A-A094-969DE0717529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Други комунални услуги 1.800.000</a:t>
          </a:r>
          <a:endParaRPr lang="en-US" dirty="0">
            <a:latin typeface="Candara" panose="020E0502030303020204" pitchFamily="34" charset="0"/>
          </a:endParaRPr>
        </a:p>
      </dgm:t>
    </dgm:pt>
    <dgm:pt modelId="{D25EB5D8-E8B5-4505-AA70-3D3775000D0A}" type="parTrans" cxnId="{F5CD5B9E-1B5E-46BC-921F-7B5BD65884DE}">
      <dgm:prSet/>
      <dgm:spPr/>
      <dgm:t>
        <a:bodyPr/>
        <a:lstStyle/>
        <a:p>
          <a:endParaRPr lang="en-US"/>
        </a:p>
      </dgm:t>
    </dgm:pt>
    <dgm:pt modelId="{0C0A73C3-35A2-448C-8081-B6A349C2AB1C}" type="sibTrans" cxnId="{F5CD5B9E-1B5E-46BC-921F-7B5BD65884DE}">
      <dgm:prSet/>
      <dgm:spPr/>
      <dgm:t>
        <a:bodyPr/>
        <a:lstStyle/>
        <a:p>
          <a:endParaRPr lang="en-US"/>
        </a:p>
      </dgm:t>
    </dgm:pt>
    <dgm:pt modelId="{CEFF5762-34D1-4217-A087-62285B63041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Рушење на објекти</a:t>
          </a:r>
          <a:endParaRPr lang="en-US" dirty="0">
            <a:latin typeface="Candara" panose="020E0502030303020204" pitchFamily="34" charset="0"/>
          </a:endParaRPr>
        </a:p>
      </dgm:t>
    </dgm:pt>
    <dgm:pt modelId="{FA4F261C-40C8-451D-BDDC-E3345C8D9BC1}" type="parTrans" cxnId="{D7F3DFC0-C379-415C-BD16-90F3D217FD78}">
      <dgm:prSet/>
      <dgm:spPr/>
      <dgm:t>
        <a:bodyPr/>
        <a:lstStyle/>
        <a:p>
          <a:endParaRPr lang="en-US"/>
        </a:p>
      </dgm:t>
    </dgm:pt>
    <dgm:pt modelId="{A535E62C-D321-44D6-AD4A-3AD9F691AEBC}" type="sibTrans" cxnId="{D7F3DFC0-C379-415C-BD16-90F3D217FD78}">
      <dgm:prSet/>
      <dgm:spPr/>
      <dgm:t>
        <a:bodyPr/>
        <a:lstStyle/>
        <a:p>
          <a:endParaRPr lang="en-US"/>
        </a:p>
      </dgm:t>
    </dgm:pt>
    <dgm:pt modelId="{7C03EBBA-E2A0-40C4-9F8E-EBF9DF6D531B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Изградба на јавно осветлување 6</a:t>
          </a:r>
          <a:r>
            <a:rPr lang="en-US" dirty="0" smtClean="0">
              <a:latin typeface="Candara" panose="020E0502030303020204" pitchFamily="34" charset="0"/>
            </a:rPr>
            <a:t>00</a:t>
          </a:r>
          <a:r>
            <a:rPr lang="mk-MK" dirty="0" smtClean="0">
              <a:latin typeface="Candara" panose="020E0502030303020204" pitchFamily="34" charset="0"/>
            </a:rPr>
            <a:t>.000</a:t>
          </a:r>
          <a:endParaRPr lang="en-US" dirty="0">
            <a:latin typeface="Candara" panose="020E0502030303020204" pitchFamily="34" charset="0"/>
          </a:endParaRPr>
        </a:p>
      </dgm:t>
    </dgm:pt>
    <dgm:pt modelId="{C2C96CC9-A234-4AB7-9747-B43739F52B01}" type="parTrans" cxnId="{454FE79F-90DD-4F62-B1F2-7690D438B72A}">
      <dgm:prSet/>
      <dgm:spPr/>
      <dgm:t>
        <a:bodyPr/>
        <a:lstStyle/>
        <a:p>
          <a:endParaRPr lang="en-US"/>
        </a:p>
      </dgm:t>
    </dgm:pt>
    <dgm:pt modelId="{280CCC33-C027-463B-B224-E78586D60E42}" type="sibTrans" cxnId="{454FE79F-90DD-4F62-B1F2-7690D438B72A}">
      <dgm:prSet/>
      <dgm:spPr/>
      <dgm:t>
        <a:bodyPr/>
        <a:lstStyle/>
        <a:p>
          <a:endParaRPr lang="en-US"/>
        </a:p>
      </dgm:t>
    </dgm:pt>
    <dgm:pt modelId="{12B72618-EB6D-4384-AC00-DEF4BD04BFC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Проширување на постојната улична мрежа</a:t>
          </a:r>
          <a:endParaRPr lang="en-US" dirty="0">
            <a:latin typeface="Candara" panose="020E0502030303020204" pitchFamily="34" charset="0"/>
          </a:endParaRPr>
        </a:p>
      </dgm:t>
    </dgm:pt>
    <dgm:pt modelId="{2CB3086A-5883-4F2E-9981-6BAFD840E64D}" type="parTrans" cxnId="{255CC811-AC0F-4998-888D-6F8F967EF648}">
      <dgm:prSet/>
      <dgm:spPr/>
      <dgm:t>
        <a:bodyPr/>
        <a:lstStyle/>
        <a:p>
          <a:endParaRPr lang="en-US"/>
        </a:p>
      </dgm:t>
    </dgm:pt>
    <dgm:pt modelId="{AE58B87E-C364-4D47-A906-C53D787E2CE7}" type="sibTrans" cxnId="{255CC811-AC0F-4998-888D-6F8F967EF648}">
      <dgm:prSet/>
      <dgm:spPr/>
      <dgm:t>
        <a:bodyPr/>
        <a:lstStyle/>
        <a:p>
          <a:endParaRPr lang="en-US"/>
        </a:p>
      </dgm:t>
    </dgm:pt>
    <dgm:pt modelId="{EC1F0635-5F3C-4247-9EA3-6F27C4C16AF5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Заловување и третирање на бездомни кучиња</a:t>
          </a:r>
          <a:endParaRPr lang="en-US" dirty="0">
            <a:latin typeface="Candara" panose="020E0502030303020204" pitchFamily="34" charset="0"/>
          </a:endParaRPr>
        </a:p>
      </dgm:t>
    </dgm:pt>
    <dgm:pt modelId="{2A6330EB-ECAC-426E-8715-06EC5E69AD7C}" type="parTrans" cxnId="{2AD24DC3-BF62-44B3-B26E-942D5098EE87}">
      <dgm:prSet/>
      <dgm:spPr/>
      <dgm:t>
        <a:bodyPr/>
        <a:lstStyle/>
        <a:p>
          <a:endParaRPr lang="en-US"/>
        </a:p>
      </dgm:t>
    </dgm:pt>
    <dgm:pt modelId="{664C08D2-EE07-4EF1-BBED-8E6D2B991420}" type="sibTrans" cxnId="{2AD24DC3-BF62-44B3-B26E-942D5098EE87}">
      <dgm:prSet/>
      <dgm:spPr/>
      <dgm:t>
        <a:bodyPr/>
        <a:lstStyle/>
        <a:p>
          <a:endParaRPr lang="en-US"/>
        </a:p>
      </dgm:t>
    </dgm:pt>
    <dgm:pt modelId="{A98847E2-757A-450F-9E4D-D3FD0A67821A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Чистење на депонија за градежен отпад</a:t>
          </a:r>
          <a:endParaRPr lang="en-US" dirty="0">
            <a:latin typeface="Candara" panose="020E0502030303020204" pitchFamily="34" charset="0"/>
          </a:endParaRPr>
        </a:p>
      </dgm:t>
    </dgm:pt>
    <dgm:pt modelId="{14190B79-6BD5-41D9-9B9A-80CDDE42665E}" type="parTrans" cxnId="{012D94DE-57FE-4DBA-9775-0895F2391AD5}">
      <dgm:prSet/>
      <dgm:spPr/>
      <dgm:t>
        <a:bodyPr/>
        <a:lstStyle/>
        <a:p>
          <a:endParaRPr lang="en-US"/>
        </a:p>
      </dgm:t>
    </dgm:pt>
    <dgm:pt modelId="{82413535-F131-4D96-8285-C5EB0EDBD58E}" type="sibTrans" cxnId="{012D94DE-57FE-4DBA-9775-0895F2391AD5}">
      <dgm:prSet/>
      <dgm:spPr/>
      <dgm:t>
        <a:bodyPr/>
        <a:lstStyle/>
        <a:p>
          <a:endParaRPr lang="en-US"/>
        </a:p>
      </dgm:t>
    </dgm:pt>
    <dgm:pt modelId="{132A50CC-0740-4009-AF0E-EB039B02312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Изработка на проекти за јавно осветлување </a:t>
          </a:r>
          <a:endParaRPr lang="en-US" dirty="0">
            <a:latin typeface="Candara" panose="020E0502030303020204" pitchFamily="34" charset="0"/>
          </a:endParaRPr>
        </a:p>
      </dgm:t>
    </dgm:pt>
    <dgm:pt modelId="{DA6D6337-D7CA-40BE-AEAB-294188D7A575}" type="parTrans" cxnId="{7C6310E4-D42C-4EA4-A8AF-EBB677C9E117}">
      <dgm:prSet/>
      <dgm:spPr/>
      <dgm:t>
        <a:bodyPr/>
        <a:lstStyle/>
        <a:p>
          <a:endParaRPr lang="en-US"/>
        </a:p>
      </dgm:t>
    </dgm:pt>
    <dgm:pt modelId="{19F612E5-081F-4732-AB7F-883C9AC3E569}" type="sibTrans" cxnId="{7C6310E4-D42C-4EA4-A8AF-EBB677C9E117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CCBC81-7C59-45A9-B91C-1757009C3675}" type="pres">
      <dgm:prSet presAssocID="{BFBDE903-3B4A-4C8A-A094-969DE0717529}" presName="linNode" presStyleCnt="0"/>
      <dgm:spPr/>
    </dgm:pt>
    <dgm:pt modelId="{60F122D3-070D-4AA6-B09C-6E4E902C325C}" type="pres">
      <dgm:prSet presAssocID="{BFBDE903-3B4A-4C8A-A094-969DE0717529}" presName="parentText" presStyleLbl="node1" presStyleIdx="0" presStyleCnt="2" custLinFactNeighborX="333" custLinFactNeighborY="29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05813-5EC5-43BE-A89C-A524021CCF8F}" type="pres">
      <dgm:prSet presAssocID="{BFBDE903-3B4A-4C8A-A094-969DE071752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14F11-840D-4722-BC3C-54BD6CAF1659}" type="pres">
      <dgm:prSet presAssocID="{0C0A73C3-35A2-448C-8081-B6A349C2AB1C}" presName="sp" presStyleCnt="0"/>
      <dgm:spPr/>
    </dgm:pt>
    <dgm:pt modelId="{95B30170-A645-4E43-8793-DD5936ABC22B}" type="pres">
      <dgm:prSet presAssocID="{7C03EBBA-E2A0-40C4-9F8E-EBF9DF6D531B}" presName="linNode" presStyleCnt="0"/>
      <dgm:spPr/>
    </dgm:pt>
    <dgm:pt modelId="{7EEB52BB-DEFF-4261-A4C4-DCF62D230410}" type="pres">
      <dgm:prSet presAssocID="{7C03EBBA-E2A0-40C4-9F8E-EBF9DF6D531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7939A-C3DA-4F1E-B7C2-88CA52655FA0}" type="pres">
      <dgm:prSet presAssocID="{7C03EBBA-E2A0-40C4-9F8E-EBF9DF6D531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9FBF68-DCAC-4B14-81F6-AA78FF6E82BE}" type="presOf" srcId="{7C03EBBA-E2A0-40C4-9F8E-EBF9DF6D531B}" destId="{7EEB52BB-DEFF-4261-A4C4-DCF62D230410}" srcOrd="0" destOrd="0" presId="urn:microsoft.com/office/officeart/2005/8/layout/vList5"/>
    <dgm:cxn modelId="{7DC6F9CF-5E6B-488F-B323-6CBBA1E5BD2F}" type="presOf" srcId="{EC1F0635-5F3C-4247-9EA3-6F27C4C16AF5}" destId="{D4405813-5EC5-43BE-A89C-A524021CCF8F}" srcOrd="0" destOrd="1" presId="urn:microsoft.com/office/officeart/2005/8/layout/vList5"/>
    <dgm:cxn modelId="{25CDCD07-A17B-4A34-A680-DA92BC93967F}" type="presOf" srcId="{132A50CC-0740-4009-AF0E-EB039B023122}" destId="{1487939A-C3DA-4F1E-B7C2-88CA52655FA0}" srcOrd="0" destOrd="1" presId="urn:microsoft.com/office/officeart/2005/8/layout/vList5"/>
    <dgm:cxn modelId="{817E62A3-6EAD-4863-9E74-B5117AC111D4}" type="presOf" srcId="{CEFF5762-34D1-4217-A087-62285B630417}" destId="{D4405813-5EC5-43BE-A89C-A524021CCF8F}" srcOrd="0" destOrd="0" presId="urn:microsoft.com/office/officeart/2005/8/layout/vList5"/>
    <dgm:cxn modelId="{454FE79F-90DD-4F62-B1F2-7690D438B72A}" srcId="{7C39A541-5F0F-4DD3-B538-C71978982732}" destId="{7C03EBBA-E2A0-40C4-9F8E-EBF9DF6D531B}" srcOrd="1" destOrd="0" parTransId="{C2C96CC9-A234-4AB7-9747-B43739F52B01}" sibTransId="{280CCC33-C027-463B-B224-E78586D60E42}"/>
    <dgm:cxn modelId="{E7E93234-1D4B-41D5-9106-B471521981D4}" type="presOf" srcId="{A98847E2-757A-450F-9E4D-D3FD0A67821A}" destId="{D4405813-5EC5-43BE-A89C-A524021CCF8F}" srcOrd="0" destOrd="2" presId="urn:microsoft.com/office/officeart/2005/8/layout/vList5"/>
    <dgm:cxn modelId="{F5CD5B9E-1B5E-46BC-921F-7B5BD65884DE}" srcId="{7C39A541-5F0F-4DD3-B538-C71978982732}" destId="{BFBDE903-3B4A-4C8A-A094-969DE0717529}" srcOrd="0" destOrd="0" parTransId="{D25EB5D8-E8B5-4505-AA70-3D3775000D0A}" sibTransId="{0C0A73C3-35A2-448C-8081-B6A349C2AB1C}"/>
    <dgm:cxn modelId="{2AD24DC3-BF62-44B3-B26E-942D5098EE87}" srcId="{BFBDE903-3B4A-4C8A-A094-969DE0717529}" destId="{EC1F0635-5F3C-4247-9EA3-6F27C4C16AF5}" srcOrd="1" destOrd="0" parTransId="{2A6330EB-ECAC-426E-8715-06EC5E69AD7C}" sibTransId="{664C08D2-EE07-4EF1-BBED-8E6D2B991420}"/>
    <dgm:cxn modelId="{012D94DE-57FE-4DBA-9775-0895F2391AD5}" srcId="{BFBDE903-3B4A-4C8A-A094-969DE0717529}" destId="{A98847E2-757A-450F-9E4D-D3FD0A67821A}" srcOrd="2" destOrd="0" parTransId="{14190B79-6BD5-41D9-9B9A-80CDDE42665E}" sibTransId="{82413535-F131-4D96-8285-C5EB0EDBD58E}"/>
    <dgm:cxn modelId="{D30AE7D8-4DF3-46FF-B6A4-6AE7CA4BF4BB}" type="presOf" srcId="{7C39A541-5F0F-4DD3-B538-C71978982732}" destId="{DD87E93F-9FF4-4E31-82D1-BEA93F7B5BF4}" srcOrd="0" destOrd="0" presId="urn:microsoft.com/office/officeart/2005/8/layout/vList5"/>
    <dgm:cxn modelId="{39441BC0-D314-4F4E-B75E-8CB2DE1F07C9}" type="presOf" srcId="{12B72618-EB6D-4384-AC00-DEF4BD04BFC1}" destId="{1487939A-C3DA-4F1E-B7C2-88CA52655FA0}" srcOrd="0" destOrd="0" presId="urn:microsoft.com/office/officeart/2005/8/layout/vList5"/>
    <dgm:cxn modelId="{D7F3DFC0-C379-415C-BD16-90F3D217FD78}" srcId="{BFBDE903-3B4A-4C8A-A094-969DE0717529}" destId="{CEFF5762-34D1-4217-A087-62285B630417}" srcOrd="0" destOrd="0" parTransId="{FA4F261C-40C8-451D-BDDC-E3345C8D9BC1}" sibTransId="{A535E62C-D321-44D6-AD4A-3AD9F691AEBC}"/>
    <dgm:cxn modelId="{255CC811-AC0F-4998-888D-6F8F967EF648}" srcId="{7C03EBBA-E2A0-40C4-9F8E-EBF9DF6D531B}" destId="{12B72618-EB6D-4384-AC00-DEF4BD04BFC1}" srcOrd="0" destOrd="0" parTransId="{2CB3086A-5883-4F2E-9981-6BAFD840E64D}" sibTransId="{AE58B87E-C364-4D47-A906-C53D787E2CE7}"/>
    <dgm:cxn modelId="{7C6310E4-D42C-4EA4-A8AF-EBB677C9E117}" srcId="{7C03EBBA-E2A0-40C4-9F8E-EBF9DF6D531B}" destId="{132A50CC-0740-4009-AF0E-EB039B023122}" srcOrd="1" destOrd="0" parTransId="{DA6D6337-D7CA-40BE-AEAB-294188D7A575}" sibTransId="{19F612E5-081F-4732-AB7F-883C9AC3E569}"/>
    <dgm:cxn modelId="{17E43ED2-D9D6-4B3B-8B22-A030F9077D55}" type="presOf" srcId="{BFBDE903-3B4A-4C8A-A094-969DE0717529}" destId="{60F122D3-070D-4AA6-B09C-6E4E902C325C}" srcOrd="0" destOrd="0" presId="urn:microsoft.com/office/officeart/2005/8/layout/vList5"/>
    <dgm:cxn modelId="{85F40778-0AE9-43D0-8733-E59A22953308}" type="presParOf" srcId="{DD87E93F-9FF4-4E31-82D1-BEA93F7B5BF4}" destId="{60CCBC81-7C59-45A9-B91C-1757009C3675}" srcOrd="0" destOrd="0" presId="urn:microsoft.com/office/officeart/2005/8/layout/vList5"/>
    <dgm:cxn modelId="{394143F5-CCAE-46D4-A503-AD3BA36D68B6}" type="presParOf" srcId="{60CCBC81-7C59-45A9-B91C-1757009C3675}" destId="{60F122D3-070D-4AA6-B09C-6E4E902C325C}" srcOrd="0" destOrd="0" presId="urn:microsoft.com/office/officeart/2005/8/layout/vList5"/>
    <dgm:cxn modelId="{BC8CE9BE-328F-4356-9100-3F495B1F5DAD}" type="presParOf" srcId="{60CCBC81-7C59-45A9-B91C-1757009C3675}" destId="{D4405813-5EC5-43BE-A89C-A524021CCF8F}" srcOrd="1" destOrd="0" presId="urn:microsoft.com/office/officeart/2005/8/layout/vList5"/>
    <dgm:cxn modelId="{BE902C1A-F1AB-49D4-AFEB-9968D63D2366}" type="presParOf" srcId="{DD87E93F-9FF4-4E31-82D1-BEA93F7B5BF4}" destId="{7EA14F11-840D-4722-BC3C-54BD6CAF1659}" srcOrd="1" destOrd="0" presId="urn:microsoft.com/office/officeart/2005/8/layout/vList5"/>
    <dgm:cxn modelId="{67230340-4D76-4606-8021-72FCAC784D18}" type="presParOf" srcId="{DD87E93F-9FF4-4E31-82D1-BEA93F7B5BF4}" destId="{95B30170-A645-4E43-8793-DD5936ABC22B}" srcOrd="2" destOrd="0" presId="urn:microsoft.com/office/officeart/2005/8/layout/vList5"/>
    <dgm:cxn modelId="{EC8B9075-7DF4-4633-9EBF-779316E02D2B}" type="presParOf" srcId="{95B30170-A645-4E43-8793-DD5936ABC22B}" destId="{7EEB52BB-DEFF-4261-A4C4-DCF62D230410}" srcOrd="0" destOrd="0" presId="urn:microsoft.com/office/officeart/2005/8/layout/vList5"/>
    <dgm:cxn modelId="{7870B0D2-7FC9-46C9-9BE3-639A8BEDE9C3}" type="presParOf" srcId="{95B30170-A645-4E43-8793-DD5936ABC22B}" destId="{1487939A-C3DA-4F1E-B7C2-88CA52655F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A460B322-0407-48A1-8EA8-118F546A39A8}">
      <dgm:prSet phldrT="[Text]" custT="1"/>
      <dgm:spPr/>
      <dgm:t>
        <a:bodyPr/>
        <a:lstStyle/>
        <a:p>
          <a:r>
            <a:rPr lang="mk-MK" sz="1400" dirty="0" smtClean="0">
              <a:latin typeface="Candara" panose="020E0502030303020204" pitchFamily="34" charset="0"/>
            </a:rPr>
            <a:t>Изградба на сообраќајна сигнализација </a:t>
          </a:r>
        </a:p>
        <a:p>
          <a:r>
            <a:rPr lang="mk-MK" sz="1400" dirty="0" smtClean="0">
              <a:latin typeface="Candara" panose="020E0502030303020204" pitchFamily="34" charset="0"/>
            </a:rPr>
            <a:t>150.000</a:t>
          </a:r>
          <a:endParaRPr lang="en-US" sz="1400" dirty="0">
            <a:latin typeface="Candara" panose="020E0502030303020204" pitchFamily="34" charset="0"/>
          </a:endParaRPr>
        </a:p>
      </dgm:t>
    </dgm:pt>
    <dgm:pt modelId="{6BBD2D91-BBE2-41B9-89F9-6398DB1DF0D1}" type="parTrans" cxnId="{BFC43C73-5C15-44B7-9C94-F1B1098AE3EC}">
      <dgm:prSet/>
      <dgm:spPr/>
      <dgm:t>
        <a:bodyPr/>
        <a:lstStyle/>
        <a:p>
          <a:endParaRPr lang="en-US"/>
        </a:p>
      </dgm:t>
    </dgm:pt>
    <dgm:pt modelId="{0ADC6D5D-20EB-4D6A-B102-88673A6BC091}" type="sibTrans" cxnId="{BFC43C73-5C15-44B7-9C94-F1B1098AE3EC}">
      <dgm:prSet/>
      <dgm:spPr/>
      <dgm:t>
        <a:bodyPr/>
        <a:lstStyle/>
        <a:p>
          <a:endParaRPr lang="en-US"/>
        </a:p>
      </dgm:t>
    </dgm:pt>
    <dgm:pt modelId="{DFF93D4B-7647-4826-9464-E5CC4ACA9BF2}">
      <dgm:prSet phldrT="[Text]" custT="1"/>
      <dgm:spPr/>
      <dgm:t>
        <a:bodyPr/>
        <a:lstStyle/>
        <a:p>
          <a:r>
            <a:rPr lang="mk-MK" sz="1400" dirty="0" smtClean="0">
              <a:latin typeface="Candara" panose="020E0502030303020204" pitchFamily="34" charset="0"/>
            </a:rPr>
            <a:t>Поставување на сообраќајни знаци и друга опрема</a:t>
          </a:r>
          <a:endParaRPr lang="en-US" sz="1400" dirty="0">
            <a:latin typeface="Candara" panose="020E0502030303020204" pitchFamily="34" charset="0"/>
          </a:endParaRPr>
        </a:p>
      </dgm:t>
    </dgm:pt>
    <dgm:pt modelId="{30B1C860-672F-4453-ACEE-4A6464EABCE6}" type="parTrans" cxnId="{ECD5F91E-7FD6-4BA1-895B-D411722ACEAF}">
      <dgm:prSet/>
      <dgm:spPr/>
      <dgm:t>
        <a:bodyPr/>
        <a:lstStyle/>
        <a:p>
          <a:endParaRPr lang="en-US"/>
        </a:p>
      </dgm:t>
    </dgm:pt>
    <dgm:pt modelId="{5DECDF4D-30EA-4F2E-BDC0-8E6991D43F4C}" type="sibTrans" cxnId="{ECD5F91E-7FD6-4BA1-895B-D411722ACEAF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59F48-6748-466C-A5A6-4BC393EA8EEB}" type="pres">
      <dgm:prSet presAssocID="{A460B322-0407-48A1-8EA8-118F546A39A8}" presName="linNode" presStyleCnt="0"/>
      <dgm:spPr/>
      <dgm:t>
        <a:bodyPr/>
        <a:lstStyle/>
        <a:p>
          <a:endParaRPr lang="en-US"/>
        </a:p>
      </dgm:t>
    </dgm:pt>
    <dgm:pt modelId="{805D8226-23F7-4EA1-86DD-725AD3BCE039}" type="pres">
      <dgm:prSet presAssocID="{A460B322-0407-48A1-8EA8-118F546A39A8}" presName="parentText" presStyleLbl="node1" presStyleIdx="0" presStyleCnt="1" custScaleY="72626" custLinFactNeighborX="574" custLinFactNeighborY="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C703-4782-4A82-955E-3F720B982DEF}" type="pres">
      <dgm:prSet presAssocID="{A460B322-0407-48A1-8EA8-118F546A39A8}" presName="descendantText" presStyleLbl="alignAccFollowNode1" presStyleIdx="0" presStyleCnt="1" custScaleY="80393" custLinFactNeighborX="-408" custLinFactNeighborY="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C43C73-5C15-44B7-9C94-F1B1098AE3EC}" srcId="{7C39A541-5F0F-4DD3-B538-C71978982732}" destId="{A460B322-0407-48A1-8EA8-118F546A39A8}" srcOrd="0" destOrd="0" parTransId="{6BBD2D91-BBE2-41B9-89F9-6398DB1DF0D1}" sibTransId="{0ADC6D5D-20EB-4D6A-B102-88673A6BC091}"/>
    <dgm:cxn modelId="{AEDF2047-D045-477E-8D5C-401EE2BF9D88}" type="presOf" srcId="{7C39A541-5F0F-4DD3-B538-C71978982732}" destId="{DD87E93F-9FF4-4E31-82D1-BEA93F7B5BF4}" srcOrd="0" destOrd="0" presId="urn:microsoft.com/office/officeart/2005/8/layout/vList5"/>
    <dgm:cxn modelId="{ECD5F91E-7FD6-4BA1-895B-D411722ACEAF}" srcId="{A460B322-0407-48A1-8EA8-118F546A39A8}" destId="{DFF93D4B-7647-4826-9464-E5CC4ACA9BF2}" srcOrd="0" destOrd="0" parTransId="{30B1C860-672F-4453-ACEE-4A6464EABCE6}" sibTransId="{5DECDF4D-30EA-4F2E-BDC0-8E6991D43F4C}"/>
    <dgm:cxn modelId="{BAD598EE-4101-4050-9C82-3AF0091F5C0E}" type="presOf" srcId="{DFF93D4B-7647-4826-9464-E5CC4ACA9BF2}" destId="{070FC703-4782-4A82-955E-3F720B982DEF}" srcOrd="0" destOrd="0" presId="urn:microsoft.com/office/officeart/2005/8/layout/vList5"/>
    <dgm:cxn modelId="{644C7DBD-D397-4059-8EC2-5BEA311DE6A2}" type="presOf" srcId="{A460B322-0407-48A1-8EA8-118F546A39A8}" destId="{805D8226-23F7-4EA1-86DD-725AD3BCE039}" srcOrd="0" destOrd="0" presId="urn:microsoft.com/office/officeart/2005/8/layout/vList5"/>
    <dgm:cxn modelId="{6C151B85-A901-412C-B44E-F04188D40594}" type="presParOf" srcId="{DD87E93F-9FF4-4E31-82D1-BEA93F7B5BF4}" destId="{12C59F48-6748-466C-A5A6-4BC393EA8EEB}" srcOrd="0" destOrd="0" presId="urn:microsoft.com/office/officeart/2005/8/layout/vList5"/>
    <dgm:cxn modelId="{5DF536EF-DB4F-42EB-AC29-719B96951278}" type="presParOf" srcId="{12C59F48-6748-466C-A5A6-4BC393EA8EEB}" destId="{805D8226-23F7-4EA1-86DD-725AD3BCE039}" srcOrd="0" destOrd="0" presId="urn:microsoft.com/office/officeart/2005/8/layout/vList5"/>
    <dgm:cxn modelId="{DD272213-2A47-4800-A487-D36B31226CB6}" type="presParOf" srcId="{12C59F48-6748-466C-A5A6-4BC393EA8EEB}" destId="{070FC703-4782-4A82-955E-3F720B982D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A460B322-0407-48A1-8EA8-118F546A39A8}">
      <dgm:prSet phldrT="[Text]" custT="1"/>
      <dgm:spPr/>
      <dgm:t>
        <a:bodyPr/>
        <a:lstStyle/>
        <a:p>
          <a:endParaRPr lang="ru-RU" sz="1200" dirty="0" smtClean="0">
            <a:latin typeface="Candara" panose="020E0502030303020204" pitchFamily="34" charset="0"/>
          </a:endParaRPr>
        </a:p>
        <a:p>
          <a:r>
            <a:rPr lang="ru-RU" sz="1400" dirty="0" smtClean="0">
              <a:latin typeface="Candara" panose="020E0502030303020204" pitchFamily="34" charset="0"/>
            </a:rPr>
            <a:t>Изградба на системи за водоснабдување 7.052.000</a:t>
          </a:r>
        </a:p>
        <a:p>
          <a:endParaRPr lang="en-US" sz="1400" dirty="0">
            <a:latin typeface="Candara" panose="020E0502030303020204" pitchFamily="34" charset="0"/>
          </a:endParaRPr>
        </a:p>
      </dgm:t>
    </dgm:pt>
    <dgm:pt modelId="{6BBD2D91-BBE2-41B9-89F9-6398DB1DF0D1}" type="parTrans" cxnId="{BFC43C73-5C15-44B7-9C94-F1B1098AE3EC}">
      <dgm:prSet/>
      <dgm:spPr/>
      <dgm:t>
        <a:bodyPr/>
        <a:lstStyle/>
        <a:p>
          <a:endParaRPr lang="en-US"/>
        </a:p>
      </dgm:t>
    </dgm:pt>
    <dgm:pt modelId="{0ADC6D5D-20EB-4D6A-B102-88673A6BC091}" type="sibTrans" cxnId="{BFC43C73-5C15-44B7-9C94-F1B1098AE3EC}">
      <dgm:prSet/>
      <dgm:spPr/>
      <dgm:t>
        <a:bodyPr/>
        <a:lstStyle/>
        <a:p>
          <a:endParaRPr lang="en-US"/>
        </a:p>
      </dgm:t>
    </dgm:pt>
    <dgm:pt modelId="{DFF93D4B-7647-4826-9464-E5CC4ACA9BF2}">
      <dgm:prSet phldrT="[Text]" custT="1"/>
      <dgm:spPr/>
      <dgm:t>
        <a:bodyPr/>
        <a:lstStyle/>
        <a:p>
          <a:endParaRPr lang="en-US" sz="1400" dirty="0">
            <a:latin typeface="Candara" panose="020E0502030303020204" pitchFamily="34" charset="0"/>
          </a:endParaRPr>
        </a:p>
      </dgm:t>
    </dgm:pt>
    <dgm:pt modelId="{30B1C860-672F-4453-ACEE-4A6464EABCE6}" type="parTrans" cxnId="{ECD5F91E-7FD6-4BA1-895B-D411722ACEAF}">
      <dgm:prSet/>
      <dgm:spPr/>
      <dgm:t>
        <a:bodyPr/>
        <a:lstStyle/>
        <a:p>
          <a:endParaRPr lang="en-US"/>
        </a:p>
      </dgm:t>
    </dgm:pt>
    <dgm:pt modelId="{5DECDF4D-30EA-4F2E-BDC0-8E6991D43F4C}" type="sibTrans" cxnId="{ECD5F91E-7FD6-4BA1-895B-D411722ACEAF}">
      <dgm:prSet/>
      <dgm:spPr/>
      <dgm:t>
        <a:bodyPr/>
        <a:lstStyle/>
        <a:p>
          <a:endParaRPr lang="en-US"/>
        </a:p>
      </dgm:t>
    </dgm:pt>
    <dgm:pt modelId="{38076D84-0AF3-42BE-AB9F-223D2AF88A4D}">
      <dgm:prSet phldrT="[Text]"/>
      <dgm:spPr/>
      <dgm:t>
        <a:bodyPr/>
        <a:lstStyle/>
        <a:p>
          <a:endParaRPr lang="en-US" sz="1700" dirty="0">
            <a:latin typeface="Candara" panose="020E0502030303020204" pitchFamily="34" charset="0"/>
          </a:endParaRPr>
        </a:p>
      </dgm:t>
    </dgm:pt>
    <dgm:pt modelId="{DFD112A6-FCB2-4209-986E-919299A618B9}" type="parTrans" cxnId="{D9E6AFA9-A4C4-44DB-A591-0FF662F0F05C}">
      <dgm:prSet/>
      <dgm:spPr/>
      <dgm:t>
        <a:bodyPr/>
        <a:lstStyle/>
        <a:p>
          <a:endParaRPr lang="en-US"/>
        </a:p>
      </dgm:t>
    </dgm:pt>
    <dgm:pt modelId="{75FC9D9C-B4C6-4A82-BBB9-0B879AF48899}" type="sibTrans" cxnId="{D9E6AFA9-A4C4-44DB-A591-0FF662F0F05C}">
      <dgm:prSet/>
      <dgm:spPr/>
      <dgm:t>
        <a:bodyPr/>
        <a:lstStyle/>
        <a:p>
          <a:endParaRPr lang="en-US"/>
        </a:p>
      </dgm:t>
    </dgm:pt>
    <dgm:pt modelId="{C05711DC-5F9A-43C1-BA22-2853CB11EE08}">
      <dgm:prSet phldrT="[Text]" custT="1"/>
      <dgm:spPr/>
      <dgm:t>
        <a:bodyPr/>
        <a:lstStyle/>
        <a:p>
          <a:r>
            <a:rPr lang="mk-MK" sz="1400" dirty="0" smtClean="0">
              <a:latin typeface="Candara" panose="020E0502030303020204" pitchFamily="34" charset="0"/>
            </a:rPr>
            <a:t>Поврзување на с.Ратево на локалниот водовод</a:t>
          </a:r>
          <a:endParaRPr lang="en-US" sz="1400" dirty="0">
            <a:latin typeface="Candara" panose="020E0502030303020204" pitchFamily="34" charset="0"/>
          </a:endParaRPr>
        </a:p>
      </dgm:t>
    </dgm:pt>
    <dgm:pt modelId="{55AE04A1-2509-4125-84D7-1F547B1BDEDF}" type="sibTrans" cxnId="{17ABB6C6-652A-47D8-A0AF-2362940C0993}">
      <dgm:prSet/>
      <dgm:spPr/>
      <dgm:t>
        <a:bodyPr/>
        <a:lstStyle/>
        <a:p>
          <a:endParaRPr lang="en-US"/>
        </a:p>
      </dgm:t>
    </dgm:pt>
    <dgm:pt modelId="{64D4403A-53FC-4FED-A7B9-84E077D10856}" type="parTrans" cxnId="{17ABB6C6-652A-47D8-A0AF-2362940C0993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C59F48-6748-466C-A5A6-4BC393EA8EEB}" type="pres">
      <dgm:prSet presAssocID="{A460B322-0407-48A1-8EA8-118F546A39A8}" presName="linNode" presStyleCnt="0"/>
      <dgm:spPr/>
      <dgm:t>
        <a:bodyPr/>
        <a:lstStyle/>
        <a:p>
          <a:endParaRPr lang="en-US"/>
        </a:p>
      </dgm:t>
    </dgm:pt>
    <dgm:pt modelId="{805D8226-23F7-4EA1-86DD-725AD3BCE039}" type="pres">
      <dgm:prSet presAssocID="{A460B322-0407-48A1-8EA8-118F546A39A8}" presName="parentText" presStyleLbl="node1" presStyleIdx="0" presStyleCnt="1" custScaleY="37717" custLinFactNeighborY="-92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C703-4782-4A82-955E-3F720B982DEF}" type="pres">
      <dgm:prSet presAssocID="{A460B322-0407-48A1-8EA8-118F546A39A8}" presName="descendantText" presStyleLbl="alignAccFollowNode1" presStyleIdx="0" presStyleCnt="1" custScaleY="33870" custLinFactNeighborX="613" custLinFactNeighborY="-12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3FD29C-5D0A-4C99-9E67-9537AFC2157B}" type="presOf" srcId="{7C39A541-5F0F-4DD3-B538-C71978982732}" destId="{DD87E93F-9FF4-4E31-82D1-BEA93F7B5BF4}" srcOrd="0" destOrd="0" presId="urn:microsoft.com/office/officeart/2005/8/layout/vList5"/>
    <dgm:cxn modelId="{D424DD8D-5522-4751-A404-3375B047952A}" type="presOf" srcId="{38076D84-0AF3-42BE-AB9F-223D2AF88A4D}" destId="{070FC703-4782-4A82-955E-3F720B982DEF}" srcOrd="0" destOrd="2" presId="urn:microsoft.com/office/officeart/2005/8/layout/vList5"/>
    <dgm:cxn modelId="{BFC43C73-5C15-44B7-9C94-F1B1098AE3EC}" srcId="{7C39A541-5F0F-4DD3-B538-C71978982732}" destId="{A460B322-0407-48A1-8EA8-118F546A39A8}" srcOrd="0" destOrd="0" parTransId="{6BBD2D91-BBE2-41B9-89F9-6398DB1DF0D1}" sibTransId="{0ADC6D5D-20EB-4D6A-B102-88673A6BC091}"/>
    <dgm:cxn modelId="{34C9B732-F6F1-402E-85C3-5BED46D1D087}" type="presOf" srcId="{DFF93D4B-7647-4826-9464-E5CC4ACA9BF2}" destId="{070FC703-4782-4A82-955E-3F720B982DEF}" srcOrd="0" destOrd="0" presId="urn:microsoft.com/office/officeart/2005/8/layout/vList5"/>
    <dgm:cxn modelId="{7E7CAC42-FCAA-4077-A2A1-991E530D2073}" type="presOf" srcId="{A460B322-0407-48A1-8EA8-118F546A39A8}" destId="{805D8226-23F7-4EA1-86DD-725AD3BCE039}" srcOrd="0" destOrd="0" presId="urn:microsoft.com/office/officeart/2005/8/layout/vList5"/>
    <dgm:cxn modelId="{ECD5F91E-7FD6-4BA1-895B-D411722ACEAF}" srcId="{A460B322-0407-48A1-8EA8-118F546A39A8}" destId="{DFF93D4B-7647-4826-9464-E5CC4ACA9BF2}" srcOrd="0" destOrd="0" parTransId="{30B1C860-672F-4453-ACEE-4A6464EABCE6}" sibTransId="{5DECDF4D-30EA-4F2E-BDC0-8E6991D43F4C}"/>
    <dgm:cxn modelId="{D9E6AFA9-A4C4-44DB-A591-0FF662F0F05C}" srcId="{A460B322-0407-48A1-8EA8-118F546A39A8}" destId="{38076D84-0AF3-42BE-AB9F-223D2AF88A4D}" srcOrd="2" destOrd="0" parTransId="{DFD112A6-FCB2-4209-986E-919299A618B9}" sibTransId="{75FC9D9C-B4C6-4A82-BBB9-0B879AF48899}"/>
    <dgm:cxn modelId="{17ABB6C6-652A-47D8-A0AF-2362940C0993}" srcId="{A460B322-0407-48A1-8EA8-118F546A39A8}" destId="{C05711DC-5F9A-43C1-BA22-2853CB11EE08}" srcOrd="1" destOrd="0" parTransId="{64D4403A-53FC-4FED-A7B9-84E077D10856}" sibTransId="{55AE04A1-2509-4125-84D7-1F547B1BDEDF}"/>
    <dgm:cxn modelId="{794715AB-5A15-4A4A-96C5-A5AF5CDC7525}" type="presOf" srcId="{C05711DC-5F9A-43C1-BA22-2853CB11EE08}" destId="{070FC703-4782-4A82-955E-3F720B982DEF}" srcOrd="0" destOrd="1" presId="urn:microsoft.com/office/officeart/2005/8/layout/vList5"/>
    <dgm:cxn modelId="{31B7A817-A05E-4090-91B7-4ED01B55295D}" type="presParOf" srcId="{DD87E93F-9FF4-4E31-82D1-BEA93F7B5BF4}" destId="{12C59F48-6748-466C-A5A6-4BC393EA8EEB}" srcOrd="0" destOrd="0" presId="urn:microsoft.com/office/officeart/2005/8/layout/vList5"/>
    <dgm:cxn modelId="{C617E200-CE51-40EC-B562-CCC088C1C0FC}" type="presParOf" srcId="{12C59F48-6748-466C-A5A6-4BC393EA8EEB}" destId="{805D8226-23F7-4EA1-86DD-725AD3BCE039}" srcOrd="0" destOrd="0" presId="urn:microsoft.com/office/officeart/2005/8/layout/vList5"/>
    <dgm:cxn modelId="{B20016AC-DF94-4120-A78F-E473454DCE34}" type="presParOf" srcId="{12C59F48-6748-466C-A5A6-4BC393EA8EEB}" destId="{070FC703-4782-4A82-955E-3F720B982D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FBDE903-3B4A-4C8A-A094-969DE0717529}">
      <dgm:prSet phldrT="[Text]" custT="1"/>
      <dgm:spPr/>
      <dgm:t>
        <a:bodyPr/>
        <a:lstStyle/>
        <a:p>
          <a:endParaRPr lang="ru-RU" sz="1400" dirty="0" smtClean="0">
            <a:latin typeface="Candara" panose="020E0502030303020204" pitchFamily="34" charset="0"/>
          </a:endParaRPr>
        </a:p>
        <a:p>
          <a:r>
            <a:rPr lang="ru-RU" sz="1400" dirty="0" smtClean="0">
              <a:latin typeface="Candara" panose="020E0502030303020204" pitchFamily="34" charset="0"/>
            </a:rPr>
            <a:t>Изградба на системи за одведување и пречистување на отпадни води 500.000</a:t>
          </a:r>
          <a:endParaRPr lang="en-US" sz="1400" dirty="0" smtClean="0">
            <a:latin typeface="Candara" panose="020E0502030303020204" pitchFamily="34" charset="0"/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>
            <a:latin typeface="Candara" panose="020E0502030303020204" pitchFamily="34" charset="0"/>
          </a:endParaRPr>
        </a:p>
      </dgm:t>
    </dgm:pt>
    <dgm:pt modelId="{D25EB5D8-E8B5-4505-AA70-3D3775000D0A}" type="parTrans" cxnId="{F5CD5B9E-1B5E-46BC-921F-7B5BD65884DE}">
      <dgm:prSet/>
      <dgm:spPr/>
      <dgm:t>
        <a:bodyPr/>
        <a:lstStyle/>
        <a:p>
          <a:endParaRPr lang="en-US"/>
        </a:p>
      </dgm:t>
    </dgm:pt>
    <dgm:pt modelId="{0C0A73C3-35A2-448C-8081-B6A349C2AB1C}" type="sibTrans" cxnId="{F5CD5B9E-1B5E-46BC-921F-7B5BD65884DE}">
      <dgm:prSet/>
      <dgm:spPr/>
      <dgm:t>
        <a:bodyPr/>
        <a:lstStyle/>
        <a:p>
          <a:endParaRPr lang="en-US"/>
        </a:p>
      </dgm:t>
    </dgm:pt>
    <dgm:pt modelId="{CEFF5762-34D1-4217-A087-62285B630417}">
      <dgm:prSet phldrT="[Text]" custT="1"/>
      <dgm:spPr/>
      <dgm:t>
        <a:bodyPr/>
        <a:lstStyle/>
        <a:p>
          <a:r>
            <a:rPr lang="mk-MK" sz="1400" dirty="0" smtClean="0">
              <a:latin typeface="Candara" panose="020E0502030303020204" pitchFamily="34" charset="0"/>
            </a:rPr>
            <a:t>Изработка на проекти за пречистување и одведување на отпадни води</a:t>
          </a:r>
          <a:endParaRPr lang="en-US" sz="1400" dirty="0">
            <a:latin typeface="Candara" panose="020E0502030303020204" pitchFamily="34" charset="0"/>
          </a:endParaRPr>
        </a:p>
      </dgm:t>
    </dgm:pt>
    <dgm:pt modelId="{FA4F261C-40C8-451D-BDDC-E3345C8D9BC1}" type="parTrans" cxnId="{D7F3DFC0-C379-415C-BD16-90F3D217FD78}">
      <dgm:prSet/>
      <dgm:spPr/>
      <dgm:t>
        <a:bodyPr/>
        <a:lstStyle/>
        <a:p>
          <a:endParaRPr lang="en-US"/>
        </a:p>
      </dgm:t>
    </dgm:pt>
    <dgm:pt modelId="{A535E62C-D321-44D6-AD4A-3AD9F691AEBC}" type="sibTrans" cxnId="{D7F3DFC0-C379-415C-BD16-90F3D217FD78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CCBC81-7C59-45A9-B91C-1757009C3675}" type="pres">
      <dgm:prSet presAssocID="{BFBDE903-3B4A-4C8A-A094-969DE0717529}" presName="linNode" presStyleCnt="0"/>
      <dgm:spPr/>
      <dgm:t>
        <a:bodyPr/>
        <a:lstStyle/>
        <a:p>
          <a:endParaRPr lang="en-US"/>
        </a:p>
      </dgm:t>
    </dgm:pt>
    <dgm:pt modelId="{60F122D3-070D-4AA6-B09C-6E4E902C325C}" type="pres">
      <dgm:prSet presAssocID="{BFBDE903-3B4A-4C8A-A094-969DE0717529}" presName="parentText" presStyleLbl="node1" presStyleIdx="0" presStyleCnt="1" custScaleY="100098" custLinFactY="263492" custLinFactNeighborX="167" custLinFactNeighborY="3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05813-5EC5-43BE-A89C-A524021CCF8F}" type="pres">
      <dgm:prSet presAssocID="{BFBDE903-3B4A-4C8A-A094-969DE071752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F3DFC0-C379-415C-BD16-90F3D217FD78}" srcId="{BFBDE903-3B4A-4C8A-A094-969DE0717529}" destId="{CEFF5762-34D1-4217-A087-62285B630417}" srcOrd="0" destOrd="0" parTransId="{FA4F261C-40C8-451D-BDDC-E3345C8D9BC1}" sibTransId="{A535E62C-D321-44D6-AD4A-3AD9F691AEBC}"/>
    <dgm:cxn modelId="{F5CD5B9E-1B5E-46BC-921F-7B5BD65884DE}" srcId="{7C39A541-5F0F-4DD3-B538-C71978982732}" destId="{BFBDE903-3B4A-4C8A-A094-969DE0717529}" srcOrd="0" destOrd="0" parTransId="{D25EB5D8-E8B5-4505-AA70-3D3775000D0A}" sibTransId="{0C0A73C3-35A2-448C-8081-B6A349C2AB1C}"/>
    <dgm:cxn modelId="{70D89DD8-F450-4DB2-BEB8-8233718A44FE}" type="presOf" srcId="{7C39A541-5F0F-4DD3-B538-C71978982732}" destId="{DD87E93F-9FF4-4E31-82D1-BEA93F7B5BF4}" srcOrd="0" destOrd="0" presId="urn:microsoft.com/office/officeart/2005/8/layout/vList5"/>
    <dgm:cxn modelId="{484C7B40-8EB1-47D9-AAF4-BDB61D00FA62}" type="presOf" srcId="{BFBDE903-3B4A-4C8A-A094-969DE0717529}" destId="{60F122D3-070D-4AA6-B09C-6E4E902C325C}" srcOrd="0" destOrd="0" presId="urn:microsoft.com/office/officeart/2005/8/layout/vList5"/>
    <dgm:cxn modelId="{4C5F9B7F-BEAB-45EB-9F7C-56DF96E6DF81}" type="presOf" srcId="{CEFF5762-34D1-4217-A087-62285B630417}" destId="{D4405813-5EC5-43BE-A89C-A524021CCF8F}" srcOrd="0" destOrd="0" presId="urn:microsoft.com/office/officeart/2005/8/layout/vList5"/>
    <dgm:cxn modelId="{DB62EE9C-854E-4734-BABA-A67649D94739}" type="presParOf" srcId="{DD87E93F-9FF4-4E31-82D1-BEA93F7B5BF4}" destId="{60CCBC81-7C59-45A9-B91C-1757009C3675}" srcOrd="0" destOrd="0" presId="urn:microsoft.com/office/officeart/2005/8/layout/vList5"/>
    <dgm:cxn modelId="{BB7BA48A-F837-4FF5-B011-C0362C1707D6}" type="presParOf" srcId="{60CCBC81-7C59-45A9-B91C-1757009C3675}" destId="{60F122D3-070D-4AA6-B09C-6E4E902C325C}" srcOrd="0" destOrd="0" presId="urn:microsoft.com/office/officeart/2005/8/layout/vList5"/>
    <dgm:cxn modelId="{2C0CEC96-B34B-40EB-A354-99885557B8B7}" type="presParOf" srcId="{60CCBC81-7C59-45A9-B91C-1757009C3675}" destId="{D4405813-5EC5-43BE-A89C-A524021CCF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6B2720-BDF2-4FA7-B444-67D4D00BE0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8BF69C-5B76-4CD3-A473-BE94BECAA760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Културни манифестации и творештво</a:t>
          </a:r>
        </a:p>
        <a:p>
          <a:r>
            <a:rPr lang="mk-MK" dirty="0" smtClean="0"/>
            <a:t>3.961.000</a:t>
          </a:r>
          <a:endParaRPr lang="en-US" dirty="0"/>
        </a:p>
      </dgm:t>
    </dgm:pt>
    <dgm:pt modelId="{EC762380-0AF2-47C9-9FB4-5B7D6BC60209}" type="parTrans" cxnId="{875F809B-ABE2-490E-8AC7-1AD2358E7544}">
      <dgm:prSet/>
      <dgm:spPr/>
      <dgm:t>
        <a:bodyPr/>
        <a:lstStyle/>
        <a:p>
          <a:endParaRPr lang="en-US"/>
        </a:p>
      </dgm:t>
    </dgm:pt>
    <dgm:pt modelId="{11A37A8F-F764-40BB-BC45-4690724A6350}" type="sibTrans" cxnId="{875F809B-ABE2-490E-8AC7-1AD2358E7544}">
      <dgm:prSet/>
      <dgm:spPr/>
      <dgm:t>
        <a:bodyPr/>
        <a:lstStyle/>
        <a:p>
          <a:endParaRPr lang="en-US"/>
        </a:p>
      </dgm:t>
    </dgm:pt>
    <dgm:pt modelId="{7BEB2700-1F6E-4A2B-8AF5-7C9261A6D59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Трансфери кон Здруженија на граѓани и организации</a:t>
          </a:r>
          <a:endParaRPr lang="en-US" dirty="0"/>
        </a:p>
      </dgm:t>
    </dgm:pt>
    <dgm:pt modelId="{5EFA175A-B486-4B9F-B41F-D4A0D6869894}" type="parTrans" cxnId="{AF42B606-A831-41D1-9081-900709EE29F1}">
      <dgm:prSet/>
      <dgm:spPr/>
      <dgm:t>
        <a:bodyPr/>
        <a:lstStyle/>
        <a:p>
          <a:endParaRPr lang="en-US"/>
        </a:p>
      </dgm:t>
    </dgm:pt>
    <dgm:pt modelId="{917B0FD2-6F38-4D9D-85C0-580DD6040899}" type="sibTrans" cxnId="{AF42B606-A831-41D1-9081-900709EE29F1}">
      <dgm:prSet/>
      <dgm:spPr/>
      <dgm:t>
        <a:bodyPr/>
        <a:lstStyle/>
        <a:p>
          <a:endParaRPr lang="en-US"/>
        </a:p>
      </dgm:t>
    </dgm:pt>
    <dgm:pt modelId="{9E107ECD-7826-4CC5-9963-87D35CFFD3AD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Спорт и рекреација</a:t>
          </a:r>
        </a:p>
        <a:p>
          <a:r>
            <a:rPr lang="mk-MK" dirty="0" smtClean="0"/>
            <a:t>1.400.000</a:t>
          </a:r>
          <a:endParaRPr lang="en-US" dirty="0"/>
        </a:p>
      </dgm:t>
    </dgm:pt>
    <dgm:pt modelId="{1769A703-9A9F-475E-8B32-351CE70EC8EC}" type="parTrans" cxnId="{CAB1F97F-ABED-4353-8A9F-FCBD1EF37068}">
      <dgm:prSet/>
      <dgm:spPr/>
      <dgm:t>
        <a:bodyPr/>
        <a:lstStyle/>
        <a:p>
          <a:endParaRPr lang="en-US"/>
        </a:p>
      </dgm:t>
    </dgm:pt>
    <dgm:pt modelId="{4BF513E0-D049-4C3A-A1BA-90ABF9E6E6EC}" type="sibTrans" cxnId="{CAB1F97F-ABED-4353-8A9F-FCBD1EF37068}">
      <dgm:prSet/>
      <dgm:spPr/>
      <dgm:t>
        <a:bodyPr/>
        <a:lstStyle/>
        <a:p>
          <a:endParaRPr lang="en-US"/>
        </a:p>
      </dgm:t>
    </dgm:pt>
    <dgm:pt modelId="{4EF235FB-CF5F-4C7B-BC1B-9640063C7A4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Трансфери кон спортски клубови</a:t>
          </a:r>
          <a:endParaRPr lang="en-US" dirty="0"/>
        </a:p>
      </dgm:t>
    </dgm:pt>
    <dgm:pt modelId="{39C4AD30-DB25-43B3-B971-72B176A2EDE1}" type="parTrans" cxnId="{5864A2E7-256A-4540-B728-CE94040E27A0}">
      <dgm:prSet/>
      <dgm:spPr/>
      <dgm:t>
        <a:bodyPr/>
        <a:lstStyle/>
        <a:p>
          <a:endParaRPr lang="en-US"/>
        </a:p>
      </dgm:t>
    </dgm:pt>
    <dgm:pt modelId="{4FE7C962-628C-4484-95A3-C7356B5C4CC6}" type="sibTrans" cxnId="{5864A2E7-256A-4540-B728-CE94040E27A0}">
      <dgm:prSet/>
      <dgm:spPr/>
      <dgm:t>
        <a:bodyPr/>
        <a:lstStyle/>
        <a:p>
          <a:endParaRPr lang="en-US"/>
        </a:p>
      </dgm:t>
    </dgm:pt>
    <dgm:pt modelId="{6A5FEA69-E79A-4DC8-8A5F-BCB588FEE9CD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Спортско-рекреативни активности</a:t>
          </a:r>
          <a:endParaRPr lang="en-US" dirty="0"/>
        </a:p>
      </dgm:t>
    </dgm:pt>
    <dgm:pt modelId="{8BE6BC2B-39E9-4C50-8A98-DA83F6FB2912}" type="parTrans" cxnId="{B9ECE412-FB29-4B2F-9FBC-7D2AAAF72177}">
      <dgm:prSet/>
      <dgm:spPr/>
      <dgm:t>
        <a:bodyPr/>
        <a:lstStyle/>
        <a:p>
          <a:endParaRPr lang="en-US"/>
        </a:p>
      </dgm:t>
    </dgm:pt>
    <dgm:pt modelId="{C4215924-06E0-4457-9C5C-243BC66E4F12}" type="sibTrans" cxnId="{B9ECE412-FB29-4B2F-9FBC-7D2AAAF72177}">
      <dgm:prSet/>
      <dgm:spPr/>
      <dgm:t>
        <a:bodyPr/>
        <a:lstStyle/>
        <a:p>
          <a:endParaRPr lang="en-US"/>
        </a:p>
      </dgm:t>
    </dgm:pt>
    <dgm:pt modelId="{FA607A14-3925-4A8E-B57A-57115784C56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Велигденска прослава</a:t>
          </a:r>
          <a:endParaRPr lang="en-US" dirty="0"/>
        </a:p>
      </dgm:t>
    </dgm:pt>
    <dgm:pt modelId="{D1122382-C78F-456E-8680-DF31FB54DEF1}" type="parTrans" cxnId="{1D509409-8566-4445-94C6-C8D034871CFF}">
      <dgm:prSet/>
      <dgm:spPr/>
      <dgm:t>
        <a:bodyPr/>
        <a:lstStyle/>
        <a:p>
          <a:endParaRPr lang="en-US"/>
        </a:p>
      </dgm:t>
    </dgm:pt>
    <dgm:pt modelId="{272EB847-B660-46F7-91CE-D0F3B739D6A7}" type="sibTrans" cxnId="{1D509409-8566-4445-94C6-C8D034871CFF}">
      <dgm:prSet/>
      <dgm:spPr/>
      <dgm:t>
        <a:bodyPr/>
        <a:lstStyle/>
        <a:p>
          <a:endParaRPr lang="en-US"/>
        </a:p>
      </dgm:t>
    </dgm:pt>
    <dgm:pt modelId="{AB7091C5-E0D0-4EE6-9713-C98A5F31DD4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Етно плоштад фестивал</a:t>
          </a:r>
          <a:endParaRPr lang="en-US" dirty="0"/>
        </a:p>
      </dgm:t>
    </dgm:pt>
    <dgm:pt modelId="{606831A2-A489-4217-AC4E-EE312F72575B}" type="parTrans" cxnId="{1A2559ED-D32A-4B67-94C3-3D4F6DE51D9C}">
      <dgm:prSet/>
      <dgm:spPr/>
      <dgm:t>
        <a:bodyPr/>
        <a:lstStyle/>
        <a:p>
          <a:endParaRPr lang="en-US"/>
        </a:p>
      </dgm:t>
    </dgm:pt>
    <dgm:pt modelId="{F6EE2142-7015-49AF-8683-8FE31090C7B4}" type="sibTrans" cxnId="{1A2559ED-D32A-4B67-94C3-3D4F6DE51D9C}">
      <dgm:prSet/>
      <dgm:spPr/>
      <dgm:t>
        <a:bodyPr/>
        <a:lstStyle/>
        <a:p>
          <a:endParaRPr lang="en-US"/>
        </a:p>
      </dgm:t>
    </dgm:pt>
    <dgm:pt modelId="{2387D868-D6D8-4CB1-986C-D635C2DC0455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Културни манифестации</a:t>
          </a:r>
          <a:endParaRPr lang="en-US" dirty="0"/>
        </a:p>
      </dgm:t>
    </dgm:pt>
    <dgm:pt modelId="{6B00F6E3-48FF-442F-8381-258319EF9CDE}" type="parTrans" cxnId="{A31B2E12-E1C8-4ACD-92B6-F4C000F005B4}">
      <dgm:prSet/>
      <dgm:spPr/>
      <dgm:t>
        <a:bodyPr/>
        <a:lstStyle/>
        <a:p>
          <a:endParaRPr lang="en-US"/>
        </a:p>
      </dgm:t>
    </dgm:pt>
    <dgm:pt modelId="{BBC9A011-E0A9-4010-80A7-C9E040F0BF66}" type="sibTrans" cxnId="{A31B2E12-E1C8-4ACD-92B6-F4C000F005B4}">
      <dgm:prSet/>
      <dgm:spPr/>
      <dgm:t>
        <a:bodyPr/>
        <a:lstStyle/>
        <a:p>
          <a:endParaRPr lang="en-US"/>
        </a:p>
      </dgm:t>
    </dgm:pt>
    <dgm:pt modelId="{F1CD1B51-DF37-417C-9856-A34AF5E85943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Театарски претстави</a:t>
          </a:r>
          <a:endParaRPr lang="en-US" dirty="0"/>
        </a:p>
      </dgm:t>
    </dgm:pt>
    <dgm:pt modelId="{92A61486-5B62-4E2E-A85D-94866C48F94C}" type="parTrans" cxnId="{3F54C427-3621-48DD-B172-AF8D1B065887}">
      <dgm:prSet/>
      <dgm:spPr/>
      <dgm:t>
        <a:bodyPr/>
        <a:lstStyle/>
        <a:p>
          <a:endParaRPr lang="en-US"/>
        </a:p>
      </dgm:t>
    </dgm:pt>
    <dgm:pt modelId="{94447908-B300-428B-98A7-39E7C5C7DB07}" type="sibTrans" cxnId="{3F54C427-3621-48DD-B172-AF8D1B065887}">
      <dgm:prSet/>
      <dgm:spPr/>
      <dgm:t>
        <a:bodyPr/>
        <a:lstStyle/>
        <a:p>
          <a:endParaRPr lang="en-US"/>
        </a:p>
      </dgm:t>
    </dgm:pt>
    <dgm:pt modelId="{01EE1A86-C084-4BC2-BCF0-FBFD8376AE05}" type="pres">
      <dgm:prSet presAssocID="{BB6B2720-BDF2-4FA7-B444-67D4D00BE0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E1A09-1C81-4824-A794-2D0E43D7304B}" type="pres">
      <dgm:prSet presAssocID="{068BF69C-5B76-4CD3-A473-BE94BECAA760}" presName="parentLin" presStyleCnt="0"/>
      <dgm:spPr/>
    </dgm:pt>
    <dgm:pt modelId="{EEDE7433-EBDE-481E-93B9-E22354BC937E}" type="pres">
      <dgm:prSet presAssocID="{068BF69C-5B76-4CD3-A473-BE94BECAA76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0E53AA9-2C64-4CC2-9D90-0578F94CB718}" type="pres">
      <dgm:prSet presAssocID="{068BF69C-5B76-4CD3-A473-BE94BECAA76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05A14-D1A9-41FB-AA45-943EB9121E6F}" type="pres">
      <dgm:prSet presAssocID="{068BF69C-5B76-4CD3-A473-BE94BECAA760}" presName="negativeSpace" presStyleCnt="0"/>
      <dgm:spPr/>
    </dgm:pt>
    <dgm:pt modelId="{52EF48B7-CA59-4C6E-B200-8041C3D7116B}" type="pres">
      <dgm:prSet presAssocID="{068BF69C-5B76-4CD3-A473-BE94BECAA76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304E2-EC66-49EF-A7BC-47E6976FB704}" type="pres">
      <dgm:prSet presAssocID="{11A37A8F-F764-40BB-BC45-4690724A6350}" presName="spaceBetweenRectangles" presStyleCnt="0"/>
      <dgm:spPr/>
    </dgm:pt>
    <dgm:pt modelId="{493353AD-D67A-494F-A9B4-29770033FA60}" type="pres">
      <dgm:prSet presAssocID="{9E107ECD-7826-4CC5-9963-87D35CFFD3AD}" presName="parentLin" presStyleCnt="0"/>
      <dgm:spPr/>
    </dgm:pt>
    <dgm:pt modelId="{797D7EFC-0759-471E-9241-B067C90652B8}" type="pres">
      <dgm:prSet presAssocID="{9E107ECD-7826-4CC5-9963-87D35CFFD3A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4E5827E-E01C-441A-89D9-A367C3CFE950}" type="pres">
      <dgm:prSet presAssocID="{9E107ECD-7826-4CC5-9963-87D35CFFD3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6A038-9B3B-45FD-8A46-86CD1864F669}" type="pres">
      <dgm:prSet presAssocID="{9E107ECD-7826-4CC5-9963-87D35CFFD3AD}" presName="negativeSpace" presStyleCnt="0"/>
      <dgm:spPr/>
    </dgm:pt>
    <dgm:pt modelId="{9B468021-832B-451E-A402-F65C88DAA1FF}" type="pres">
      <dgm:prSet presAssocID="{9E107ECD-7826-4CC5-9963-87D35CFFD3A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42B606-A831-41D1-9081-900709EE29F1}" srcId="{068BF69C-5B76-4CD3-A473-BE94BECAA760}" destId="{7BEB2700-1F6E-4A2B-8AF5-7C9261A6D598}" srcOrd="0" destOrd="0" parTransId="{5EFA175A-B486-4B9F-B41F-D4A0D6869894}" sibTransId="{917B0FD2-6F38-4D9D-85C0-580DD6040899}"/>
    <dgm:cxn modelId="{CAB1F97F-ABED-4353-8A9F-FCBD1EF37068}" srcId="{BB6B2720-BDF2-4FA7-B444-67D4D00BE073}" destId="{9E107ECD-7826-4CC5-9963-87D35CFFD3AD}" srcOrd="1" destOrd="0" parTransId="{1769A703-9A9F-475E-8B32-351CE70EC8EC}" sibTransId="{4BF513E0-D049-4C3A-A1BA-90ABF9E6E6EC}"/>
    <dgm:cxn modelId="{28B0F5D5-B890-4710-82D1-2A179749E6BD}" type="presOf" srcId="{068BF69C-5B76-4CD3-A473-BE94BECAA760}" destId="{90E53AA9-2C64-4CC2-9D90-0578F94CB718}" srcOrd="1" destOrd="0" presId="urn:microsoft.com/office/officeart/2005/8/layout/list1"/>
    <dgm:cxn modelId="{8270E9C8-9C2B-45AB-A81E-BB80655FB241}" type="presOf" srcId="{F1CD1B51-DF37-417C-9856-A34AF5E85943}" destId="{52EF48B7-CA59-4C6E-B200-8041C3D7116B}" srcOrd="0" destOrd="4" presId="urn:microsoft.com/office/officeart/2005/8/layout/list1"/>
    <dgm:cxn modelId="{5864A2E7-256A-4540-B728-CE94040E27A0}" srcId="{9E107ECD-7826-4CC5-9963-87D35CFFD3AD}" destId="{4EF235FB-CF5F-4C7B-BC1B-9640063C7A4B}" srcOrd="0" destOrd="0" parTransId="{39C4AD30-DB25-43B3-B971-72B176A2EDE1}" sibTransId="{4FE7C962-628C-4484-95A3-C7356B5C4CC6}"/>
    <dgm:cxn modelId="{3F54C427-3621-48DD-B172-AF8D1B065887}" srcId="{068BF69C-5B76-4CD3-A473-BE94BECAA760}" destId="{F1CD1B51-DF37-417C-9856-A34AF5E85943}" srcOrd="4" destOrd="0" parTransId="{92A61486-5B62-4E2E-A85D-94866C48F94C}" sibTransId="{94447908-B300-428B-98A7-39E7C5C7DB07}"/>
    <dgm:cxn modelId="{1A2559ED-D32A-4B67-94C3-3D4F6DE51D9C}" srcId="{068BF69C-5B76-4CD3-A473-BE94BECAA760}" destId="{AB7091C5-E0D0-4EE6-9713-C98A5F31DD4F}" srcOrd="2" destOrd="0" parTransId="{606831A2-A489-4217-AC4E-EE312F72575B}" sibTransId="{F6EE2142-7015-49AF-8683-8FE31090C7B4}"/>
    <dgm:cxn modelId="{D2AD368B-E628-4CF4-84DC-1AA14B36C235}" type="presOf" srcId="{068BF69C-5B76-4CD3-A473-BE94BECAA760}" destId="{EEDE7433-EBDE-481E-93B9-E22354BC937E}" srcOrd="0" destOrd="0" presId="urn:microsoft.com/office/officeart/2005/8/layout/list1"/>
    <dgm:cxn modelId="{1D509409-8566-4445-94C6-C8D034871CFF}" srcId="{068BF69C-5B76-4CD3-A473-BE94BECAA760}" destId="{FA607A14-3925-4A8E-B57A-57115784C56C}" srcOrd="1" destOrd="0" parTransId="{D1122382-C78F-456E-8680-DF31FB54DEF1}" sibTransId="{272EB847-B660-46F7-91CE-D0F3B739D6A7}"/>
    <dgm:cxn modelId="{64885763-839F-4C57-B41A-CF9BDC9B52F6}" type="presOf" srcId="{9E107ECD-7826-4CC5-9963-87D35CFFD3AD}" destId="{24E5827E-E01C-441A-89D9-A367C3CFE950}" srcOrd="1" destOrd="0" presId="urn:microsoft.com/office/officeart/2005/8/layout/list1"/>
    <dgm:cxn modelId="{875F809B-ABE2-490E-8AC7-1AD2358E7544}" srcId="{BB6B2720-BDF2-4FA7-B444-67D4D00BE073}" destId="{068BF69C-5B76-4CD3-A473-BE94BECAA760}" srcOrd="0" destOrd="0" parTransId="{EC762380-0AF2-47C9-9FB4-5B7D6BC60209}" sibTransId="{11A37A8F-F764-40BB-BC45-4690724A6350}"/>
    <dgm:cxn modelId="{0C73E1D6-9B7C-4014-904B-E043FC1EB148}" type="presOf" srcId="{2387D868-D6D8-4CB1-986C-D635C2DC0455}" destId="{52EF48B7-CA59-4C6E-B200-8041C3D7116B}" srcOrd="0" destOrd="3" presId="urn:microsoft.com/office/officeart/2005/8/layout/list1"/>
    <dgm:cxn modelId="{2B32F8F8-BADE-4D8C-B383-11C3C364BD45}" type="presOf" srcId="{6A5FEA69-E79A-4DC8-8A5F-BCB588FEE9CD}" destId="{9B468021-832B-451E-A402-F65C88DAA1FF}" srcOrd="0" destOrd="1" presId="urn:microsoft.com/office/officeart/2005/8/layout/list1"/>
    <dgm:cxn modelId="{A99BBD14-AB2D-427B-A18A-64C4C6100F89}" type="presOf" srcId="{FA607A14-3925-4A8E-B57A-57115784C56C}" destId="{52EF48B7-CA59-4C6E-B200-8041C3D7116B}" srcOrd="0" destOrd="1" presId="urn:microsoft.com/office/officeart/2005/8/layout/list1"/>
    <dgm:cxn modelId="{B9ECE412-FB29-4B2F-9FBC-7D2AAAF72177}" srcId="{9E107ECD-7826-4CC5-9963-87D35CFFD3AD}" destId="{6A5FEA69-E79A-4DC8-8A5F-BCB588FEE9CD}" srcOrd="1" destOrd="0" parTransId="{8BE6BC2B-39E9-4C50-8A98-DA83F6FB2912}" sibTransId="{C4215924-06E0-4457-9C5C-243BC66E4F12}"/>
    <dgm:cxn modelId="{A31B2E12-E1C8-4ACD-92B6-F4C000F005B4}" srcId="{068BF69C-5B76-4CD3-A473-BE94BECAA760}" destId="{2387D868-D6D8-4CB1-986C-D635C2DC0455}" srcOrd="3" destOrd="0" parTransId="{6B00F6E3-48FF-442F-8381-258319EF9CDE}" sibTransId="{BBC9A011-E0A9-4010-80A7-C9E040F0BF66}"/>
    <dgm:cxn modelId="{9A468134-4DB3-42C0-859A-C9F43AD3684A}" type="presOf" srcId="{9E107ECD-7826-4CC5-9963-87D35CFFD3AD}" destId="{797D7EFC-0759-471E-9241-B067C90652B8}" srcOrd="0" destOrd="0" presId="urn:microsoft.com/office/officeart/2005/8/layout/list1"/>
    <dgm:cxn modelId="{1E2FCE24-8ABA-4D60-8AE7-D2ADD2D3D044}" type="presOf" srcId="{AB7091C5-E0D0-4EE6-9713-C98A5F31DD4F}" destId="{52EF48B7-CA59-4C6E-B200-8041C3D7116B}" srcOrd="0" destOrd="2" presId="urn:microsoft.com/office/officeart/2005/8/layout/list1"/>
    <dgm:cxn modelId="{FD3140CD-8638-4713-BFC6-E25B2A578EBC}" type="presOf" srcId="{BB6B2720-BDF2-4FA7-B444-67D4D00BE073}" destId="{01EE1A86-C084-4BC2-BCF0-FBFD8376AE05}" srcOrd="0" destOrd="0" presId="urn:microsoft.com/office/officeart/2005/8/layout/list1"/>
    <dgm:cxn modelId="{A16A8CE1-FFCD-400E-A6B8-461112C4DB99}" type="presOf" srcId="{4EF235FB-CF5F-4C7B-BC1B-9640063C7A4B}" destId="{9B468021-832B-451E-A402-F65C88DAA1FF}" srcOrd="0" destOrd="0" presId="urn:microsoft.com/office/officeart/2005/8/layout/list1"/>
    <dgm:cxn modelId="{E107E03C-C3B4-4A8D-B2B4-E7E9BA20DE4C}" type="presOf" srcId="{7BEB2700-1F6E-4A2B-8AF5-7C9261A6D598}" destId="{52EF48B7-CA59-4C6E-B200-8041C3D7116B}" srcOrd="0" destOrd="0" presId="urn:microsoft.com/office/officeart/2005/8/layout/list1"/>
    <dgm:cxn modelId="{94028224-F2D4-4989-87B0-7F25CA1AE5D7}" type="presParOf" srcId="{01EE1A86-C084-4BC2-BCF0-FBFD8376AE05}" destId="{7E0E1A09-1C81-4824-A794-2D0E43D7304B}" srcOrd="0" destOrd="0" presId="urn:microsoft.com/office/officeart/2005/8/layout/list1"/>
    <dgm:cxn modelId="{CE40590F-A7D6-4B12-87F0-3C450C809E01}" type="presParOf" srcId="{7E0E1A09-1C81-4824-A794-2D0E43D7304B}" destId="{EEDE7433-EBDE-481E-93B9-E22354BC937E}" srcOrd="0" destOrd="0" presId="urn:microsoft.com/office/officeart/2005/8/layout/list1"/>
    <dgm:cxn modelId="{D55B62A7-E454-4F4A-A95B-9DBC7E0FAE8F}" type="presParOf" srcId="{7E0E1A09-1C81-4824-A794-2D0E43D7304B}" destId="{90E53AA9-2C64-4CC2-9D90-0578F94CB718}" srcOrd="1" destOrd="0" presId="urn:microsoft.com/office/officeart/2005/8/layout/list1"/>
    <dgm:cxn modelId="{33A9C555-86F2-47D1-879F-E142D3333745}" type="presParOf" srcId="{01EE1A86-C084-4BC2-BCF0-FBFD8376AE05}" destId="{29405A14-D1A9-41FB-AA45-943EB9121E6F}" srcOrd="1" destOrd="0" presId="urn:microsoft.com/office/officeart/2005/8/layout/list1"/>
    <dgm:cxn modelId="{1F5A602E-689B-4C2F-9F05-7B376DA4BAE1}" type="presParOf" srcId="{01EE1A86-C084-4BC2-BCF0-FBFD8376AE05}" destId="{52EF48B7-CA59-4C6E-B200-8041C3D7116B}" srcOrd="2" destOrd="0" presId="urn:microsoft.com/office/officeart/2005/8/layout/list1"/>
    <dgm:cxn modelId="{0F9907F1-E281-49AA-9FE6-A926082E6982}" type="presParOf" srcId="{01EE1A86-C084-4BC2-BCF0-FBFD8376AE05}" destId="{054304E2-EC66-49EF-A7BC-47E6976FB704}" srcOrd="3" destOrd="0" presId="urn:microsoft.com/office/officeart/2005/8/layout/list1"/>
    <dgm:cxn modelId="{895193F6-CF90-4699-B222-79185D205DEC}" type="presParOf" srcId="{01EE1A86-C084-4BC2-BCF0-FBFD8376AE05}" destId="{493353AD-D67A-494F-A9B4-29770033FA60}" srcOrd="4" destOrd="0" presId="urn:microsoft.com/office/officeart/2005/8/layout/list1"/>
    <dgm:cxn modelId="{8557CAB5-7853-415A-812B-DBBA1EA77BF3}" type="presParOf" srcId="{493353AD-D67A-494F-A9B4-29770033FA60}" destId="{797D7EFC-0759-471E-9241-B067C90652B8}" srcOrd="0" destOrd="0" presId="urn:microsoft.com/office/officeart/2005/8/layout/list1"/>
    <dgm:cxn modelId="{AEEDC71B-2B2B-4D64-B5FA-714973C12DE1}" type="presParOf" srcId="{493353AD-D67A-494F-A9B4-29770033FA60}" destId="{24E5827E-E01C-441A-89D9-A367C3CFE950}" srcOrd="1" destOrd="0" presId="urn:microsoft.com/office/officeart/2005/8/layout/list1"/>
    <dgm:cxn modelId="{2649E6DA-2561-4289-ABE9-DA2D900CBD66}" type="presParOf" srcId="{01EE1A86-C084-4BC2-BCF0-FBFD8376AE05}" destId="{9F56A038-9B3B-45FD-8A46-86CD1864F669}" srcOrd="5" destOrd="0" presId="urn:microsoft.com/office/officeart/2005/8/layout/list1"/>
    <dgm:cxn modelId="{E4DDE494-CB5C-4C14-A083-D8E73ED81DBB}" type="presParOf" srcId="{01EE1A86-C084-4BC2-BCF0-FBFD8376AE05}" destId="{9B468021-832B-451E-A402-F65C88DAA1F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9D334A0-D41A-4F64-A636-6E30917A4C9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28DF83-D3D9-479E-936D-A3E2E191FC09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smtClean="0"/>
            <a:t>Основно образование 328.000</a:t>
          </a:r>
          <a:endParaRPr lang="en-US" dirty="0"/>
        </a:p>
      </dgm:t>
    </dgm:pt>
    <dgm:pt modelId="{199E6B2A-7F69-44B0-AF87-773200BDAC2E}" type="parTrans" cxnId="{C65DA913-4C29-4AB8-BAA5-6701E06999C9}">
      <dgm:prSet/>
      <dgm:spPr/>
      <dgm:t>
        <a:bodyPr/>
        <a:lstStyle/>
        <a:p>
          <a:endParaRPr lang="en-US"/>
        </a:p>
      </dgm:t>
    </dgm:pt>
    <dgm:pt modelId="{46BBF3A3-1DC6-42A6-A055-B60B4A650D36}" type="sibTrans" cxnId="{C65DA913-4C29-4AB8-BAA5-6701E06999C9}">
      <dgm:prSet/>
      <dgm:spPr/>
      <dgm:t>
        <a:bodyPr/>
        <a:lstStyle/>
        <a:p>
          <a:endParaRPr lang="en-US"/>
        </a:p>
      </dgm:t>
    </dgm:pt>
    <dgm:pt modelId="{8803CA84-04D6-434C-BC7F-9EAB9153A8CD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Субвенции за запишани ученици во прво одделение во основните училишта во општината;</a:t>
          </a:r>
          <a:endParaRPr lang="en-US" dirty="0"/>
        </a:p>
      </dgm:t>
    </dgm:pt>
    <dgm:pt modelId="{5E06CEC3-2ECF-4C41-9D0D-E1A65BBF3CB1}" type="parTrans" cxnId="{AF8F9244-0370-4B3E-9E56-256C65A2323C}">
      <dgm:prSet/>
      <dgm:spPr/>
      <dgm:t>
        <a:bodyPr/>
        <a:lstStyle/>
        <a:p>
          <a:endParaRPr lang="en-US"/>
        </a:p>
      </dgm:t>
    </dgm:pt>
    <dgm:pt modelId="{DC6DAD0C-BF9A-45C0-BCBB-87B4B84A452C}" type="sibTrans" cxnId="{AF8F9244-0370-4B3E-9E56-256C65A2323C}">
      <dgm:prSet/>
      <dgm:spPr/>
      <dgm:t>
        <a:bodyPr/>
        <a:lstStyle/>
        <a:p>
          <a:endParaRPr lang="en-US"/>
        </a:p>
      </dgm:t>
    </dgm:pt>
    <dgm:pt modelId="{B2AB3F0C-8ABF-4DD2-879B-BDA947C406AE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Награда за најдобар ученик Ром во основното образование по повод 8-ми Април;</a:t>
          </a:r>
          <a:endParaRPr lang="en-US" dirty="0"/>
        </a:p>
      </dgm:t>
    </dgm:pt>
    <dgm:pt modelId="{FBAAD320-8756-48E5-B697-49A40375FD49}" type="parTrans" cxnId="{321A4376-D13F-48B8-A121-1982191153C6}">
      <dgm:prSet/>
      <dgm:spPr/>
      <dgm:t>
        <a:bodyPr/>
        <a:lstStyle/>
        <a:p>
          <a:endParaRPr lang="en-US"/>
        </a:p>
      </dgm:t>
    </dgm:pt>
    <dgm:pt modelId="{79FC0FA9-A009-43A7-BF4B-1216116BFEA4}" type="sibTrans" cxnId="{321A4376-D13F-48B8-A121-1982191153C6}">
      <dgm:prSet/>
      <dgm:spPr/>
      <dgm:t>
        <a:bodyPr/>
        <a:lstStyle/>
        <a:p>
          <a:endParaRPr lang="en-US"/>
        </a:p>
      </dgm:t>
    </dgm:pt>
    <dgm:pt modelId="{876D6641-FF29-4660-BC09-59F634CF50F7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Средно образование 840.000</a:t>
          </a:r>
          <a:endParaRPr lang="en-US" dirty="0"/>
        </a:p>
      </dgm:t>
    </dgm:pt>
    <dgm:pt modelId="{B04AA562-E613-4B07-A22A-A10A85AE4BD7}" type="parTrans" cxnId="{3168B6DD-2857-419A-B935-531DC94C5820}">
      <dgm:prSet/>
      <dgm:spPr/>
      <dgm:t>
        <a:bodyPr/>
        <a:lstStyle/>
        <a:p>
          <a:endParaRPr lang="en-US"/>
        </a:p>
      </dgm:t>
    </dgm:pt>
    <dgm:pt modelId="{6489D3CF-5360-4218-90C3-1F2D24C6999D}" type="sibTrans" cxnId="{3168B6DD-2857-419A-B935-531DC94C5820}">
      <dgm:prSet/>
      <dgm:spPr/>
      <dgm:t>
        <a:bodyPr/>
        <a:lstStyle/>
        <a:p>
          <a:endParaRPr lang="en-US"/>
        </a:p>
      </dgm:t>
    </dgm:pt>
    <dgm:pt modelId="{0FECF6ED-8D6B-4568-8F45-5EC4210D332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Субвенции за запишани ученици во прва година во ОСУ Ацо Русковски;</a:t>
          </a:r>
          <a:endParaRPr lang="en-US" dirty="0"/>
        </a:p>
      </dgm:t>
    </dgm:pt>
    <dgm:pt modelId="{59FB59E4-EAA1-4014-AFDE-0710E41413D9}" type="parTrans" cxnId="{D4B6366E-4F67-4EEB-9DA2-CEFB9422107D}">
      <dgm:prSet/>
      <dgm:spPr/>
      <dgm:t>
        <a:bodyPr/>
        <a:lstStyle/>
        <a:p>
          <a:endParaRPr lang="en-US"/>
        </a:p>
      </dgm:t>
    </dgm:pt>
    <dgm:pt modelId="{401B912F-708F-4450-A770-507ABBB450F9}" type="sibTrans" cxnId="{D4B6366E-4F67-4EEB-9DA2-CEFB9422107D}">
      <dgm:prSet/>
      <dgm:spPr/>
      <dgm:t>
        <a:bodyPr/>
        <a:lstStyle/>
        <a:p>
          <a:endParaRPr lang="en-US"/>
        </a:p>
      </dgm:t>
    </dgm:pt>
    <dgm:pt modelId="{94DC40F9-F828-4928-81B4-71F305B1860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Награда за најдобар ученик Ром во средно образование по повод 8-ми Април;</a:t>
          </a:r>
          <a:endParaRPr lang="en-US" dirty="0"/>
        </a:p>
      </dgm:t>
    </dgm:pt>
    <dgm:pt modelId="{112DB230-6301-45F0-9809-33909165B5D3}" type="parTrans" cxnId="{C97ACCD1-561E-4C30-86CB-B1BBC5F2198F}">
      <dgm:prSet/>
      <dgm:spPr/>
      <dgm:t>
        <a:bodyPr/>
        <a:lstStyle/>
        <a:p>
          <a:endParaRPr lang="en-US"/>
        </a:p>
      </dgm:t>
    </dgm:pt>
    <dgm:pt modelId="{7ED5DA86-1EF2-43AF-A002-C35F941D7EA7}" type="sibTrans" cxnId="{C97ACCD1-561E-4C30-86CB-B1BBC5F2198F}">
      <dgm:prSet/>
      <dgm:spPr/>
      <dgm:t>
        <a:bodyPr/>
        <a:lstStyle/>
        <a:p>
          <a:endParaRPr lang="en-US"/>
        </a:p>
      </dgm:t>
    </dgm:pt>
    <dgm:pt modelId="{A95E236F-50CE-402B-9D77-062049C56E77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Социјална заштита 1.489.000</a:t>
          </a:r>
          <a:endParaRPr lang="en-US" dirty="0"/>
        </a:p>
      </dgm:t>
    </dgm:pt>
    <dgm:pt modelId="{D00D0C02-4EDA-4CFB-BCE6-FC5AD8528B61}" type="parTrans" cxnId="{23215490-DA72-4EC0-ACC7-9ACDDD60A312}">
      <dgm:prSet/>
      <dgm:spPr/>
      <dgm:t>
        <a:bodyPr/>
        <a:lstStyle/>
        <a:p>
          <a:endParaRPr lang="en-US"/>
        </a:p>
      </dgm:t>
    </dgm:pt>
    <dgm:pt modelId="{9F813A0B-7804-4A20-A146-2589D4AC6759}" type="sibTrans" cxnId="{23215490-DA72-4EC0-ACC7-9ACDDD60A312}">
      <dgm:prSet/>
      <dgm:spPr/>
      <dgm:t>
        <a:bodyPr/>
        <a:lstStyle/>
        <a:p>
          <a:endParaRPr lang="en-US"/>
        </a:p>
      </dgm:t>
    </dgm:pt>
    <dgm:pt modelId="{A48AC5C0-225B-47C2-B9CC-81EB0494FFA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6F96F144-956E-42D5-9B5B-23093275E20C}" type="parTrans" cxnId="{A30B0DDB-31A1-4C01-B74E-F7F78191B3FF}">
      <dgm:prSet/>
      <dgm:spPr/>
      <dgm:t>
        <a:bodyPr/>
        <a:lstStyle/>
        <a:p>
          <a:endParaRPr lang="en-US"/>
        </a:p>
      </dgm:t>
    </dgm:pt>
    <dgm:pt modelId="{A7EBC162-810B-4E86-A013-A8839808C054}" type="sibTrans" cxnId="{A30B0DDB-31A1-4C01-B74E-F7F78191B3FF}">
      <dgm:prSet/>
      <dgm:spPr/>
      <dgm:t>
        <a:bodyPr/>
        <a:lstStyle/>
        <a:p>
          <a:endParaRPr lang="en-US"/>
        </a:p>
      </dgm:t>
    </dgm:pt>
    <dgm:pt modelId="{CBE3E23C-A2B3-4E83-A7EA-665E92D13759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Награда за првенец на генерација;</a:t>
          </a:r>
          <a:endParaRPr lang="en-US" dirty="0"/>
        </a:p>
      </dgm:t>
    </dgm:pt>
    <dgm:pt modelId="{FED5EFD6-13CF-45D2-8FD0-C7B0ACEB6708}" type="parTrans" cxnId="{7E241EAD-74C9-418B-8BEC-4632D2A749B6}">
      <dgm:prSet/>
      <dgm:spPr/>
      <dgm:t>
        <a:bodyPr/>
        <a:lstStyle/>
        <a:p>
          <a:endParaRPr lang="en-US"/>
        </a:p>
      </dgm:t>
    </dgm:pt>
    <dgm:pt modelId="{11D6FA9D-F74C-4425-BBD6-C47A866847FD}" type="sibTrans" cxnId="{7E241EAD-74C9-418B-8BEC-4632D2A749B6}">
      <dgm:prSet/>
      <dgm:spPr/>
      <dgm:t>
        <a:bodyPr/>
        <a:lstStyle/>
        <a:p>
          <a:endParaRPr lang="en-US"/>
        </a:p>
      </dgm:t>
    </dgm:pt>
    <dgm:pt modelId="{D59F384C-4908-46F6-B75E-6D1A537F2750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Награда за првенец на генерација;</a:t>
          </a:r>
          <a:endParaRPr lang="en-US" dirty="0"/>
        </a:p>
      </dgm:t>
    </dgm:pt>
    <dgm:pt modelId="{333710DC-6621-4856-A2BB-8E74D42A92D9}" type="parTrans" cxnId="{33013D45-FBF5-4B78-A277-FE41F71C00C5}">
      <dgm:prSet/>
      <dgm:spPr/>
      <dgm:t>
        <a:bodyPr/>
        <a:lstStyle/>
        <a:p>
          <a:endParaRPr lang="en-US"/>
        </a:p>
      </dgm:t>
    </dgm:pt>
    <dgm:pt modelId="{436E245E-B9F9-41CF-8EF4-98F523870F0C}" type="sibTrans" cxnId="{33013D45-FBF5-4B78-A277-FE41F71C00C5}">
      <dgm:prSet/>
      <dgm:spPr/>
      <dgm:t>
        <a:bodyPr/>
        <a:lstStyle/>
        <a:p>
          <a:endParaRPr lang="en-US"/>
        </a:p>
      </dgm:t>
    </dgm:pt>
    <dgm:pt modelId="{2308C187-F6D1-49D3-96A4-BAEE424F362C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Парични средства за првородено дете и за секое новородено дете во 2026 година;</a:t>
          </a:r>
          <a:endParaRPr lang="en-US" dirty="0"/>
        </a:p>
      </dgm:t>
    </dgm:pt>
    <dgm:pt modelId="{1C4A5879-29DD-4EF9-9CAF-2FDD05DB2FC1}" type="sibTrans" cxnId="{6436B115-4AB9-48EC-958D-1EBD9AD78EDC}">
      <dgm:prSet/>
      <dgm:spPr/>
      <dgm:t>
        <a:bodyPr/>
        <a:lstStyle/>
        <a:p>
          <a:endParaRPr lang="en-US"/>
        </a:p>
      </dgm:t>
    </dgm:pt>
    <dgm:pt modelId="{A6FFA37C-833E-42B8-A1D8-E1972EFD3395}" type="parTrans" cxnId="{6436B115-4AB9-48EC-958D-1EBD9AD78EDC}">
      <dgm:prSet/>
      <dgm:spPr/>
      <dgm:t>
        <a:bodyPr/>
        <a:lstStyle/>
        <a:p>
          <a:endParaRPr lang="en-US"/>
        </a:p>
      </dgm:t>
    </dgm:pt>
    <dgm:pt modelId="{3B2A18C8-05C2-409A-B311-A79FB0CD1A71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Еднократна парична помош на семејства со лица со попреченост до 26 годишна возраст;</a:t>
          </a:r>
          <a:endParaRPr lang="en-US" dirty="0"/>
        </a:p>
      </dgm:t>
    </dgm:pt>
    <dgm:pt modelId="{A9D9EB79-C1CC-458B-8468-7E5E0E80309F}" type="sibTrans" cxnId="{1218CC98-9704-4F1A-B18A-3B2F436AFC05}">
      <dgm:prSet/>
      <dgm:spPr/>
      <dgm:t>
        <a:bodyPr/>
        <a:lstStyle/>
        <a:p>
          <a:endParaRPr lang="en-US"/>
        </a:p>
      </dgm:t>
    </dgm:pt>
    <dgm:pt modelId="{594C7BF0-BE14-48B3-8150-BD0249E85ADC}" type="parTrans" cxnId="{1218CC98-9704-4F1A-B18A-3B2F436AFC05}">
      <dgm:prSet/>
      <dgm:spPr/>
      <dgm:t>
        <a:bodyPr/>
        <a:lstStyle/>
        <a:p>
          <a:endParaRPr lang="en-US"/>
        </a:p>
      </dgm:t>
    </dgm:pt>
    <dgm:pt modelId="{BD322AF9-D236-4A04-92B1-27F8FAA8E10E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Еднократна финансиска и друга помош на лица со загрозена социјална положба и лица со потешки заболувања;</a:t>
          </a:r>
          <a:endParaRPr lang="en-US" dirty="0"/>
        </a:p>
      </dgm:t>
    </dgm:pt>
    <dgm:pt modelId="{D83E6654-3664-483E-A916-DD8A8A479167}" type="parTrans" cxnId="{804FA9F8-EE08-41FC-833E-9083753E2EA8}">
      <dgm:prSet/>
      <dgm:spPr/>
      <dgm:t>
        <a:bodyPr/>
        <a:lstStyle/>
        <a:p>
          <a:endParaRPr lang="en-US"/>
        </a:p>
      </dgm:t>
    </dgm:pt>
    <dgm:pt modelId="{3A318DB2-E574-41B1-805B-F0502F2C7AE0}" type="sibTrans" cxnId="{804FA9F8-EE08-41FC-833E-9083753E2EA8}">
      <dgm:prSet/>
      <dgm:spPr/>
      <dgm:t>
        <a:bodyPr/>
        <a:lstStyle/>
        <a:p>
          <a:endParaRPr lang="en-US"/>
        </a:p>
      </dgm:t>
    </dgm:pt>
    <dgm:pt modelId="{3E043B98-F8FB-4608-AF8B-C81D5E01E49E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Субвенционирање на млади лица – жители (ученици во ОСУ Ацо Русковски) на општината за полагање на возачки испит од Б – категорија </a:t>
          </a:r>
          <a:endParaRPr lang="en-US" dirty="0"/>
        </a:p>
      </dgm:t>
    </dgm:pt>
    <dgm:pt modelId="{2F1A857A-4F4C-4F97-A1E1-CCB6CFA5230B}" type="parTrans" cxnId="{D98F2B2E-1DAC-4D59-8FFF-D6E4BA3A4CB4}">
      <dgm:prSet/>
      <dgm:spPr/>
      <dgm:t>
        <a:bodyPr/>
        <a:lstStyle/>
        <a:p>
          <a:endParaRPr lang="en-US"/>
        </a:p>
      </dgm:t>
    </dgm:pt>
    <dgm:pt modelId="{5CECA499-A1BA-4C0B-856B-D29F7E23769B}" type="sibTrans" cxnId="{D98F2B2E-1DAC-4D59-8FFF-D6E4BA3A4CB4}">
      <dgm:prSet/>
      <dgm:spPr/>
      <dgm:t>
        <a:bodyPr/>
        <a:lstStyle/>
        <a:p>
          <a:endParaRPr lang="en-US"/>
        </a:p>
      </dgm:t>
    </dgm:pt>
    <dgm:pt modelId="{9CD8B28E-0727-4851-BD43-BA5936EF51A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Подршка на згрижувачки семејства;</a:t>
          </a:r>
          <a:endParaRPr lang="en-US" dirty="0"/>
        </a:p>
      </dgm:t>
    </dgm:pt>
    <dgm:pt modelId="{A364EB85-B296-4CBD-9EF3-272FAB7D213D}" type="parTrans" cxnId="{EB4AA04B-340B-4A2F-99C8-C51236288987}">
      <dgm:prSet/>
      <dgm:spPr/>
      <dgm:t>
        <a:bodyPr/>
        <a:lstStyle/>
        <a:p>
          <a:endParaRPr lang="en-US"/>
        </a:p>
      </dgm:t>
    </dgm:pt>
    <dgm:pt modelId="{88581E87-4A0A-4D08-AA37-E7277CBF4834}" type="sibTrans" cxnId="{EB4AA04B-340B-4A2F-99C8-C51236288987}">
      <dgm:prSet/>
      <dgm:spPr/>
      <dgm:t>
        <a:bodyPr/>
        <a:lstStyle/>
        <a:p>
          <a:endParaRPr lang="en-US"/>
        </a:p>
      </dgm:t>
    </dgm:pt>
    <dgm:pt modelId="{211B0B95-29E4-4935-B343-7557FADB77AF}" type="pres">
      <dgm:prSet presAssocID="{69D334A0-D41A-4F64-A636-6E30917A4C9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DA80AF-B669-46CF-98E5-86586D656705}" type="pres">
      <dgm:prSet presAssocID="{8728DF83-D3D9-479E-936D-A3E2E191FC09}" presName="composite" presStyleCnt="0"/>
      <dgm:spPr/>
    </dgm:pt>
    <dgm:pt modelId="{856CB701-0F10-4E81-987F-27143CECCA7D}" type="pres">
      <dgm:prSet presAssocID="{8728DF83-D3D9-479E-936D-A3E2E191FC0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FAC86-F66B-4E1E-8A08-30148403B2E0}" type="pres">
      <dgm:prSet presAssocID="{8728DF83-D3D9-479E-936D-A3E2E191FC0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9A407-B452-4A9E-98DB-2FC41FECAEC7}" type="pres">
      <dgm:prSet presAssocID="{46BBF3A3-1DC6-42A6-A055-B60B4A650D36}" presName="sp" presStyleCnt="0"/>
      <dgm:spPr/>
    </dgm:pt>
    <dgm:pt modelId="{044F4186-1542-436B-A8F2-7E7913739114}" type="pres">
      <dgm:prSet presAssocID="{876D6641-FF29-4660-BC09-59F634CF50F7}" presName="composite" presStyleCnt="0"/>
      <dgm:spPr/>
    </dgm:pt>
    <dgm:pt modelId="{D7297AFC-4D44-4F7D-899F-A23F777D092E}" type="pres">
      <dgm:prSet presAssocID="{876D6641-FF29-4660-BC09-59F634CF50F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636B4-4B9C-46CD-BF24-2E617147B7BE}" type="pres">
      <dgm:prSet presAssocID="{876D6641-FF29-4660-BC09-59F634CF50F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0D1A5-5ED4-4088-A12A-654DB88B237C}" type="pres">
      <dgm:prSet presAssocID="{6489D3CF-5360-4218-90C3-1F2D24C6999D}" presName="sp" presStyleCnt="0"/>
      <dgm:spPr/>
    </dgm:pt>
    <dgm:pt modelId="{0DA5145B-CB7F-4B2C-A52C-78E907B2CF0A}" type="pres">
      <dgm:prSet presAssocID="{A95E236F-50CE-402B-9D77-062049C56E77}" presName="composite" presStyleCnt="0"/>
      <dgm:spPr/>
    </dgm:pt>
    <dgm:pt modelId="{17CE8AE4-907B-4A1B-A7B3-5E0C127E1E36}" type="pres">
      <dgm:prSet presAssocID="{A95E236F-50CE-402B-9D77-062049C56E7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F5F54-92E7-4273-B8C6-332D5EFB89CD}" type="pres">
      <dgm:prSet presAssocID="{A95E236F-50CE-402B-9D77-062049C56E7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8F2B2E-1DAC-4D59-8FFF-D6E4BA3A4CB4}" srcId="{876D6641-FF29-4660-BC09-59F634CF50F7}" destId="{3E043B98-F8FB-4608-AF8B-C81D5E01E49E}" srcOrd="3" destOrd="0" parTransId="{2F1A857A-4F4C-4F97-A1E1-CCB6CFA5230B}" sibTransId="{5CECA499-A1BA-4C0B-856B-D29F7E23769B}"/>
    <dgm:cxn modelId="{870C7062-6ABA-45CB-B1A7-2FEC388DB3F9}" type="presOf" srcId="{8803CA84-04D6-434C-BC7F-9EAB9153A8CD}" destId="{AD7FAC86-F66B-4E1E-8A08-30148403B2E0}" srcOrd="0" destOrd="0" presId="urn:microsoft.com/office/officeart/2005/8/layout/chevron2"/>
    <dgm:cxn modelId="{23B95244-BB2D-4927-BE80-F8D92F5761A2}" type="presOf" srcId="{9CD8B28E-0727-4851-BD43-BA5936EF51AA}" destId="{53EF5F54-92E7-4273-B8C6-332D5EFB89CD}" srcOrd="0" destOrd="3" presId="urn:microsoft.com/office/officeart/2005/8/layout/chevron2"/>
    <dgm:cxn modelId="{EB4AA04B-340B-4A2F-99C8-C51236288987}" srcId="{A95E236F-50CE-402B-9D77-062049C56E77}" destId="{9CD8B28E-0727-4851-BD43-BA5936EF51AA}" srcOrd="3" destOrd="0" parTransId="{A364EB85-B296-4CBD-9EF3-272FAB7D213D}" sibTransId="{88581E87-4A0A-4D08-AA37-E7277CBF4834}"/>
    <dgm:cxn modelId="{7E241EAD-74C9-418B-8BEC-4632D2A749B6}" srcId="{8728DF83-D3D9-479E-936D-A3E2E191FC09}" destId="{CBE3E23C-A2B3-4E83-A7EA-665E92D13759}" srcOrd="2" destOrd="0" parTransId="{FED5EFD6-13CF-45D2-8FD0-C7B0ACEB6708}" sibTransId="{11D6FA9D-F74C-4425-BBD6-C47A866847FD}"/>
    <dgm:cxn modelId="{BDA0DC33-97D2-490F-BD02-0FAECBDDAA6F}" type="presOf" srcId="{B2AB3F0C-8ABF-4DD2-879B-BDA947C406AE}" destId="{AD7FAC86-F66B-4E1E-8A08-30148403B2E0}" srcOrd="0" destOrd="1" presId="urn:microsoft.com/office/officeart/2005/8/layout/chevron2"/>
    <dgm:cxn modelId="{D4B6366E-4F67-4EEB-9DA2-CEFB9422107D}" srcId="{876D6641-FF29-4660-BC09-59F634CF50F7}" destId="{0FECF6ED-8D6B-4568-8F45-5EC4210D3326}" srcOrd="0" destOrd="0" parTransId="{59FB59E4-EAA1-4014-AFDE-0710E41413D9}" sibTransId="{401B912F-708F-4450-A770-507ABBB450F9}"/>
    <dgm:cxn modelId="{A5A4C3A7-8CFC-48E3-990B-59A0A8AE3986}" type="presOf" srcId="{0FECF6ED-8D6B-4568-8F45-5EC4210D3326}" destId="{195636B4-4B9C-46CD-BF24-2E617147B7BE}" srcOrd="0" destOrd="0" presId="urn:microsoft.com/office/officeart/2005/8/layout/chevron2"/>
    <dgm:cxn modelId="{321A4376-D13F-48B8-A121-1982191153C6}" srcId="{8728DF83-D3D9-479E-936D-A3E2E191FC09}" destId="{B2AB3F0C-8ABF-4DD2-879B-BDA947C406AE}" srcOrd="1" destOrd="0" parTransId="{FBAAD320-8756-48E5-B697-49A40375FD49}" sibTransId="{79FC0FA9-A009-43A7-BF4B-1216116BFEA4}"/>
    <dgm:cxn modelId="{93CD5A8F-8865-46F7-BA21-108C24A6B881}" type="presOf" srcId="{3E043B98-F8FB-4608-AF8B-C81D5E01E49E}" destId="{195636B4-4B9C-46CD-BF24-2E617147B7BE}" srcOrd="0" destOrd="3" presId="urn:microsoft.com/office/officeart/2005/8/layout/chevron2"/>
    <dgm:cxn modelId="{65FB5693-1C01-490D-B262-C1E92500DCF2}" type="presOf" srcId="{876D6641-FF29-4660-BC09-59F634CF50F7}" destId="{D7297AFC-4D44-4F7D-899F-A23F777D092E}" srcOrd="0" destOrd="0" presId="urn:microsoft.com/office/officeart/2005/8/layout/chevron2"/>
    <dgm:cxn modelId="{C65DA913-4C29-4AB8-BAA5-6701E06999C9}" srcId="{69D334A0-D41A-4F64-A636-6E30917A4C93}" destId="{8728DF83-D3D9-479E-936D-A3E2E191FC09}" srcOrd="0" destOrd="0" parTransId="{199E6B2A-7F69-44B0-AF87-773200BDAC2E}" sibTransId="{46BBF3A3-1DC6-42A6-A055-B60B4A650D36}"/>
    <dgm:cxn modelId="{00C3B13F-5309-48DC-8AA4-D683B0F50523}" type="presOf" srcId="{CBE3E23C-A2B3-4E83-A7EA-665E92D13759}" destId="{AD7FAC86-F66B-4E1E-8A08-30148403B2E0}" srcOrd="0" destOrd="2" presId="urn:microsoft.com/office/officeart/2005/8/layout/chevron2"/>
    <dgm:cxn modelId="{8756AF66-CECC-47FD-8B08-D7CEF82EDC99}" type="presOf" srcId="{3B2A18C8-05C2-409A-B311-A79FB0CD1A71}" destId="{53EF5F54-92E7-4273-B8C6-332D5EFB89CD}" srcOrd="0" destOrd="1" presId="urn:microsoft.com/office/officeart/2005/8/layout/chevron2"/>
    <dgm:cxn modelId="{05E9B6E2-68D1-45C9-B8F5-4488850C7341}" type="presOf" srcId="{2308C187-F6D1-49D3-96A4-BAEE424F362C}" destId="{53EF5F54-92E7-4273-B8C6-332D5EFB89CD}" srcOrd="0" destOrd="0" presId="urn:microsoft.com/office/officeart/2005/8/layout/chevron2"/>
    <dgm:cxn modelId="{0A082873-78A7-49B3-8730-D586175B8C8F}" type="presOf" srcId="{A95E236F-50CE-402B-9D77-062049C56E77}" destId="{17CE8AE4-907B-4A1B-A7B3-5E0C127E1E36}" srcOrd="0" destOrd="0" presId="urn:microsoft.com/office/officeart/2005/8/layout/chevron2"/>
    <dgm:cxn modelId="{92FADAB2-E3E6-4C47-B5BD-A08101EB7A7B}" type="presOf" srcId="{A48AC5C0-225B-47C2-B9CC-81EB0494FFA6}" destId="{195636B4-4B9C-46CD-BF24-2E617147B7BE}" srcOrd="0" destOrd="4" presId="urn:microsoft.com/office/officeart/2005/8/layout/chevron2"/>
    <dgm:cxn modelId="{AF8F9244-0370-4B3E-9E56-256C65A2323C}" srcId="{8728DF83-D3D9-479E-936D-A3E2E191FC09}" destId="{8803CA84-04D6-434C-BC7F-9EAB9153A8CD}" srcOrd="0" destOrd="0" parTransId="{5E06CEC3-2ECF-4C41-9D0D-E1A65BBF3CB1}" sibTransId="{DC6DAD0C-BF9A-45C0-BCBB-87B4B84A452C}"/>
    <dgm:cxn modelId="{1218CC98-9704-4F1A-B18A-3B2F436AFC05}" srcId="{A95E236F-50CE-402B-9D77-062049C56E77}" destId="{3B2A18C8-05C2-409A-B311-A79FB0CD1A71}" srcOrd="1" destOrd="0" parTransId="{594C7BF0-BE14-48B3-8150-BD0249E85ADC}" sibTransId="{A9D9EB79-C1CC-458B-8468-7E5E0E80309F}"/>
    <dgm:cxn modelId="{6436B115-4AB9-48EC-958D-1EBD9AD78EDC}" srcId="{A95E236F-50CE-402B-9D77-062049C56E77}" destId="{2308C187-F6D1-49D3-96A4-BAEE424F362C}" srcOrd="0" destOrd="0" parTransId="{A6FFA37C-833E-42B8-A1D8-E1972EFD3395}" sibTransId="{1C4A5879-29DD-4EF9-9CAF-2FDD05DB2FC1}"/>
    <dgm:cxn modelId="{A30B0DDB-31A1-4C01-B74E-F7F78191B3FF}" srcId="{876D6641-FF29-4660-BC09-59F634CF50F7}" destId="{A48AC5C0-225B-47C2-B9CC-81EB0494FFA6}" srcOrd="4" destOrd="0" parTransId="{6F96F144-956E-42D5-9B5B-23093275E20C}" sibTransId="{A7EBC162-810B-4E86-A013-A8839808C054}"/>
    <dgm:cxn modelId="{33013D45-FBF5-4B78-A277-FE41F71C00C5}" srcId="{876D6641-FF29-4660-BC09-59F634CF50F7}" destId="{D59F384C-4908-46F6-B75E-6D1A537F2750}" srcOrd="2" destOrd="0" parTransId="{333710DC-6621-4856-A2BB-8E74D42A92D9}" sibTransId="{436E245E-B9F9-41CF-8EF4-98F523870F0C}"/>
    <dgm:cxn modelId="{47231759-3B27-4290-9D63-92F4FF6DF690}" type="presOf" srcId="{94DC40F9-F828-4928-81B4-71F305B18605}" destId="{195636B4-4B9C-46CD-BF24-2E617147B7BE}" srcOrd="0" destOrd="1" presId="urn:microsoft.com/office/officeart/2005/8/layout/chevron2"/>
    <dgm:cxn modelId="{F20FC590-0EF5-4023-83DE-C43566890492}" type="presOf" srcId="{D59F384C-4908-46F6-B75E-6D1A537F2750}" destId="{195636B4-4B9C-46CD-BF24-2E617147B7BE}" srcOrd="0" destOrd="2" presId="urn:microsoft.com/office/officeart/2005/8/layout/chevron2"/>
    <dgm:cxn modelId="{804FA9F8-EE08-41FC-833E-9083753E2EA8}" srcId="{A95E236F-50CE-402B-9D77-062049C56E77}" destId="{BD322AF9-D236-4A04-92B1-27F8FAA8E10E}" srcOrd="2" destOrd="0" parTransId="{D83E6654-3664-483E-A916-DD8A8A479167}" sibTransId="{3A318DB2-E574-41B1-805B-F0502F2C7AE0}"/>
    <dgm:cxn modelId="{3168B6DD-2857-419A-B935-531DC94C5820}" srcId="{69D334A0-D41A-4F64-A636-6E30917A4C93}" destId="{876D6641-FF29-4660-BC09-59F634CF50F7}" srcOrd="1" destOrd="0" parTransId="{B04AA562-E613-4B07-A22A-A10A85AE4BD7}" sibTransId="{6489D3CF-5360-4218-90C3-1F2D24C6999D}"/>
    <dgm:cxn modelId="{C97ACCD1-561E-4C30-86CB-B1BBC5F2198F}" srcId="{876D6641-FF29-4660-BC09-59F634CF50F7}" destId="{94DC40F9-F828-4928-81B4-71F305B18605}" srcOrd="1" destOrd="0" parTransId="{112DB230-6301-45F0-9809-33909165B5D3}" sibTransId="{7ED5DA86-1EF2-43AF-A002-C35F941D7EA7}"/>
    <dgm:cxn modelId="{23215490-DA72-4EC0-ACC7-9ACDDD60A312}" srcId="{69D334A0-D41A-4F64-A636-6E30917A4C93}" destId="{A95E236F-50CE-402B-9D77-062049C56E77}" srcOrd="2" destOrd="0" parTransId="{D00D0C02-4EDA-4CFB-BCE6-FC5AD8528B61}" sibTransId="{9F813A0B-7804-4A20-A146-2589D4AC6759}"/>
    <dgm:cxn modelId="{DBBA1D70-87D0-49BF-AD8D-362F226DA3B0}" type="presOf" srcId="{BD322AF9-D236-4A04-92B1-27F8FAA8E10E}" destId="{53EF5F54-92E7-4273-B8C6-332D5EFB89CD}" srcOrd="0" destOrd="2" presId="urn:microsoft.com/office/officeart/2005/8/layout/chevron2"/>
    <dgm:cxn modelId="{36A577C6-D0B9-4C71-ABB3-E0D892C300EE}" type="presOf" srcId="{69D334A0-D41A-4F64-A636-6E30917A4C93}" destId="{211B0B95-29E4-4935-B343-7557FADB77AF}" srcOrd="0" destOrd="0" presId="urn:microsoft.com/office/officeart/2005/8/layout/chevron2"/>
    <dgm:cxn modelId="{9749B614-5E97-45E0-BDB1-27C76E440241}" type="presOf" srcId="{8728DF83-D3D9-479E-936D-A3E2E191FC09}" destId="{856CB701-0F10-4E81-987F-27143CECCA7D}" srcOrd="0" destOrd="0" presId="urn:microsoft.com/office/officeart/2005/8/layout/chevron2"/>
    <dgm:cxn modelId="{81BD2B05-9A07-44F9-9BE7-A7989F70C991}" type="presParOf" srcId="{211B0B95-29E4-4935-B343-7557FADB77AF}" destId="{92DA80AF-B669-46CF-98E5-86586D656705}" srcOrd="0" destOrd="0" presId="urn:microsoft.com/office/officeart/2005/8/layout/chevron2"/>
    <dgm:cxn modelId="{CF4E420C-DA45-48D2-81AA-DC51FED3692D}" type="presParOf" srcId="{92DA80AF-B669-46CF-98E5-86586D656705}" destId="{856CB701-0F10-4E81-987F-27143CECCA7D}" srcOrd="0" destOrd="0" presId="urn:microsoft.com/office/officeart/2005/8/layout/chevron2"/>
    <dgm:cxn modelId="{849F4C80-191A-4E56-AC76-463984B88175}" type="presParOf" srcId="{92DA80AF-B669-46CF-98E5-86586D656705}" destId="{AD7FAC86-F66B-4E1E-8A08-30148403B2E0}" srcOrd="1" destOrd="0" presId="urn:microsoft.com/office/officeart/2005/8/layout/chevron2"/>
    <dgm:cxn modelId="{CD9D2EF3-DC01-4980-8847-4F6AB622A0DE}" type="presParOf" srcId="{211B0B95-29E4-4935-B343-7557FADB77AF}" destId="{DB69A407-B452-4A9E-98DB-2FC41FECAEC7}" srcOrd="1" destOrd="0" presId="urn:microsoft.com/office/officeart/2005/8/layout/chevron2"/>
    <dgm:cxn modelId="{883C8890-9B19-44C6-9E9C-38B658CF0B40}" type="presParOf" srcId="{211B0B95-29E4-4935-B343-7557FADB77AF}" destId="{044F4186-1542-436B-A8F2-7E7913739114}" srcOrd="2" destOrd="0" presId="urn:microsoft.com/office/officeart/2005/8/layout/chevron2"/>
    <dgm:cxn modelId="{65F916CD-C42F-4B66-B137-AF4F662E1024}" type="presParOf" srcId="{044F4186-1542-436B-A8F2-7E7913739114}" destId="{D7297AFC-4D44-4F7D-899F-A23F777D092E}" srcOrd="0" destOrd="0" presId="urn:microsoft.com/office/officeart/2005/8/layout/chevron2"/>
    <dgm:cxn modelId="{D7D76BA7-954C-411C-837D-F4478B9740D5}" type="presParOf" srcId="{044F4186-1542-436B-A8F2-7E7913739114}" destId="{195636B4-4B9C-46CD-BF24-2E617147B7BE}" srcOrd="1" destOrd="0" presId="urn:microsoft.com/office/officeart/2005/8/layout/chevron2"/>
    <dgm:cxn modelId="{C6AC63FA-3340-49B6-A07C-6702BA092B53}" type="presParOf" srcId="{211B0B95-29E4-4935-B343-7557FADB77AF}" destId="{A730D1A5-5ED4-4088-A12A-654DB88B237C}" srcOrd="3" destOrd="0" presId="urn:microsoft.com/office/officeart/2005/8/layout/chevron2"/>
    <dgm:cxn modelId="{F539C625-6995-4417-B851-653DD2B00DD5}" type="presParOf" srcId="{211B0B95-29E4-4935-B343-7557FADB77AF}" destId="{0DA5145B-CB7F-4B2C-A52C-78E907B2CF0A}" srcOrd="4" destOrd="0" presId="urn:microsoft.com/office/officeart/2005/8/layout/chevron2"/>
    <dgm:cxn modelId="{D7B82202-71D6-4820-9938-47B8403F4499}" type="presParOf" srcId="{0DA5145B-CB7F-4B2C-A52C-78E907B2CF0A}" destId="{17CE8AE4-907B-4A1B-A7B3-5E0C127E1E36}" srcOrd="0" destOrd="0" presId="urn:microsoft.com/office/officeart/2005/8/layout/chevron2"/>
    <dgm:cxn modelId="{831F8E6F-2D58-48C1-8FC3-33FD4DDABAA0}" type="presParOf" srcId="{0DA5145B-CB7F-4B2C-A52C-78E907B2CF0A}" destId="{53EF5F54-92E7-4273-B8C6-332D5EFB89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0C2AA5D-5B7E-4B9A-A679-3294616CDC7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95021F-A0F1-4D8B-ACE1-3565208BD652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Урбана опрема- капитални расходи </a:t>
          </a:r>
          <a:endParaRPr lang="en-US" dirty="0"/>
        </a:p>
      </dgm:t>
    </dgm:pt>
    <dgm:pt modelId="{6E7124FC-81D6-4061-B738-10CBB3B02A62}" type="parTrans" cxnId="{425E2271-849D-42C1-A48E-CBF7195EAA39}">
      <dgm:prSet/>
      <dgm:spPr/>
      <dgm:t>
        <a:bodyPr/>
        <a:lstStyle/>
        <a:p>
          <a:endParaRPr lang="en-US"/>
        </a:p>
      </dgm:t>
    </dgm:pt>
    <dgm:pt modelId="{F4B960C9-50C5-4003-8FB8-8E8AD0A74309}" type="sibTrans" cxnId="{425E2271-849D-42C1-A48E-CBF7195EAA39}">
      <dgm:prSet/>
      <dgm:spPr/>
      <dgm:t>
        <a:bodyPr/>
        <a:lstStyle/>
        <a:p>
          <a:endParaRPr lang="en-US"/>
        </a:p>
      </dgm:t>
    </dgm:pt>
    <dgm:pt modelId="{076B414F-79F1-4F29-8E33-8BC009947E3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Изградба на детско игралиште во рурална средина</a:t>
          </a:r>
          <a:endParaRPr lang="en-US" dirty="0"/>
        </a:p>
      </dgm:t>
    </dgm:pt>
    <dgm:pt modelId="{097E7210-5882-4AFF-817D-EA74564027F4}" type="parTrans" cxnId="{92C57295-E510-40CB-8B07-4B4CFB86C3FD}">
      <dgm:prSet/>
      <dgm:spPr/>
      <dgm:t>
        <a:bodyPr/>
        <a:lstStyle/>
        <a:p>
          <a:endParaRPr lang="en-US"/>
        </a:p>
      </dgm:t>
    </dgm:pt>
    <dgm:pt modelId="{766866EA-4394-4AC1-822B-B4B3E7DD5704}" type="sibTrans" cxnId="{92C57295-E510-40CB-8B07-4B4CFB86C3FD}">
      <dgm:prSet/>
      <dgm:spPr/>
      <dgm:t>
        <a:bodyPr/>
        <a:lstStyle/>
        <a:p>
          <a:endParaRPr lang="en-US"/>
        </a:p>
      </dgm:t>
    </dgm:pt>
    <dgm:pt modelId="{CCF35516-0140-4169-A796-3B0511640FBE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600.000</a:t>
          </a:r>
          <a:endParaRPr lang="en-US" dirty="0"/>
        </a:p>
      </dgm:t>
    </dgm:pt>
    <dgm:pt modelId="{13C928AB-99AA-4D5A-BA87-4755B731BB1F}" type="parTrans" cxnId="{F9392E3D-3FC7-4DD7-B838-67DEF1E160D8}">
      <dgm:prSet/>
      <dgm:spPr/>
      <dgm:t>
        <a:bodyPr/>
        <a:lstStyle/>
        <a:p>
          <a:endParaRPr lang="en-US"/>
        </a:p>
      </dgm:t>
    </dgm:pt>
    <dgm:pt modelId="{5470B388-697A-41CE-9588-7CFA761DCC75}" type="sibTrans" cxnId="{F9392E3D-3FC7-4DD7-B838-67DEF1E160D8}">
      <dgm:prSet/>
      <dgm:spPr/>
      <dgm:t>
        <a:bodyPr/>
        <a:lstStyle/>
        <a:p>
          <a:endParaRPr lang="en-US"/>
        </a:p>
      </dgm:t>
    </dgm:pt>
    <dgm:pt modelId="{8CC5A3E4-5592-43E7-8887-0F9110B6DF68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Унапредување на здравствената заштита</a:t>
          </a:r>
          <a:endParaRPr lang="en-US" dirty="0"/>
        </a:p>
      </dgm:t>
    </dgm:pt>
    <dgm:pt modelId="{2D13BC9F-8FCF-4C9A-A7FC-1DBCBE4E7EF2}" type="parTrans" cxnId="{496680EF-B13D-4FEA-A3C3-85C33589E864}">
      <dgm:prSet/>
      <dgm:spPr/>
      <dgm:t>
        <a:bodyPr/>
        <a:lstStyle/>
        <a:p>
          <a:endParaRPr lang="en-US"/>
        </a:p>
      </dgm:t>
    </dgm:pt>
    <dgm:pt modelId="{238A3443-0D46-4BBE-8FFC-D2B0599C4BF5}" type="sibTrans" cxnId="{496680EF-B13D-4FEA-A3C3-85C33589E864}">
      <dgm:prSet/>
      <dgm:spPr/>
      <dgm:t>
        <a:bodyPr/>
        <a:lstStyle/>
        <a:p>
          <a:endParaRPr lang="en-US"/>
        </a:p>
      </dgm:t>
    </dgm:pt>
    <dgm:pt modelId="{0A32A426-8724-4307-BC82-FFA795CC4C40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Средства за дезинфекција, дезинсекција и дератизација</a:t>
          </a:r>
          <a:endParaRPr lang="en-US" dirty="0"/>
        </a:p>
      </dgm:t>
    </dgm:pt>
    <dgm:pt modelId="{C017A562-A5A1-46F4-994B-42D55BCFA6D7}" type="parTrans" cxnId="{3E263990-C430-445F-8F68-E86EAAE70D30}">
      <dgm:prSet/>
      <dgm:spPr/>
      <dgm:t>
        <a:bodyPr/>
        <a:lstStyle/>
        <a:p>
          <a:endParaRPr lang="en-US"/>
        </a:p>
      </dgm:t>
    </dgm:pt>
    <dgm:pt modelId="{2B928F08-4740-4E87-9A5B-690C244EBAE8}" type="sibTrans" cxnId="{3E263990-C430-445F-8F68-E86EAAE70D30}">
      <dgm:prSet/>
      <dgm:spPr/>
      <dgm:t>
        <a:bodyPr/>
        <a:lstStyle/>
        <a:p>
          <a:endParaRPr lang="en-US"/>
        </a:p>
      </dgm:t>
    </dgm:pt>
    <dgm:pt modelId="{FD87A3F9-F712-4E6F-86CF-DD33B8E66F8C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431.000</a:t>
          </a:r>
          <a:endParaRPr lang="en-US" dirty="0"/>
        </a:p>
      </dgm:t>
    </dgm:pt>
    <dgm:pt modelId="{C3A52C09-63C9-496F-8116-2F94C9BDF471}" type="parTrans" cxnId="{F84726E4-2D34-4E3F-AE6B-759AD1B35638}">
      <dgm:prSet/>
      <dgm:spPr/>
      <dgm:t>
        <a:bodyPr/>
        <a:lstStyle/>
        <a:p>
          <a:endParaRPr lang="en-US"/>
        </a:p>
      </dgm:t>
    </dgm:pt>
    <dgm:pt modelId="{60CCF8FE-E532-4CDE-AA30-1629366ED014}" type="sibTrans" cxnId="{F84726E4-2D34-4E3F-AE6B-759AD1B35638}">
      <dgm:prSet/>
      <dgm:spPr/>
      <dgm:t>
        <a:bodyPr/>
        <a:lstStyle/>
        <a:p>
          <a:endParaRPr lang="en-US"/>
        </a:p>
      </dgm:t>
    </dgm:pt>
    <dgm:pt modelId="{68C6137E-9B64-45D5-979B-450AF043341A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Заштита на животна средина и природа</a:t>
          </a:r>
          <a:endParaRPr lang="en-US" dirty="0"/>
        </a:p>
      </dgm:t>
    </dgm:pt>
    <dgm:pt modelId="{9E186950-1321-4026-9875-D318792E852D}" type="parTrans" cxnId="{B8A85824-B8C8-4B2F-B488-99242966C1E8}">
      <dgm:prSet/>
      <dgm:spPr/>
      <dgm:t>
        <a:bodyPr/>
        <a:lstStyle/>
        <a:p>
          <a:endParaRPr lang="en-US"/>
        </a:p>
      </dgm:t>
    </dgm:pt>
    <dgm:pt modelId="{B40BA20F-7514-439B-8A41-907CAFCF1047}" type="sibTrans" cxnId="{B8A85824-B8C8-4B2F-B488-99242966C1E8}">
      <dgm:prSet/>
      <dgm:spPr/>
      <dgm:t>
        <a:bodyPr/>
        <a:lstStyle/>
        <a:p>
          <a:endParaRPr lang="en-US"/>
        </a:p>
      </dgm:t>
    </dgm:pt>
    <dgm:pt modelId="{7A0C7464-5E4E-4B3A-85A5-6633862CC3A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Испитување на квалитетот на вода</a:t>
          </a:r>
          <a:endParaRPr lang="en-US" dirty="0"/>
        </a:p>
      </dgm:t>
    </dgm:pt>
    <dgm:pt modelId="{3507AA56-0C29-4F9F-BE27-1F5838043223}" type="parTrans" cxnId="{3B1187D3-E776-4A51-B3E9-C9C80AB5B635}">
      <dgm:prSet/>
      <dgm:spPr/>
      <dgm:t>
        <a:bodyPr/>
        <a:lstStyle/>
        <a:p>
          <a:endParaRPr lang="en-US"/>
        </a:p>
      </dgm:t>
    </dgm:pt>
    <dgm:pt modelId="{7DEA7109-9026-43F0-9605-6AA418FDA919}" type="sibTrans" cxnId="{3B1187D3-E776-4A51-B3E9-C9C80AB5B635}">
      <dgm:prSet/>
      <dgm:spPr/>
      <dgm:t>
        <a:bodyPr/>
        <a:lstStyle/>
        <a:p>
          <a:endParaRPr lang="en-US"/>
        </a:p>
      </dgm:t>
    </dgm:pt>
    <dgm:pt modelId="{43115BB9-7E3B-4D84-A0CD-E7BAA82CF1E1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40.000</a:t>
          </a:r>
          <a:endParaRPr lang="en-US" dirty="0"/>
        </a:p>
      </dgm:t>
    </dgm:pt>
    <dgm:pt modelId="{EC8A85A5-1741-40E5-8AAB-875B82CEA840}" type="parTrans" cxnId="{301943A4-0DC1-41EE-A775-986202523BD9}">
      <dgm:prSet/>
      <dgm:spPr/>
      <dgm:t>
        <a:bodyPr/>
        <a:lstStyle/>
        <a:p>
          <a:endParaRPr lang="en-US"/>
        </a:p>
      </dgm:t>
    </dgm:pt>
    <dgm:pt modelId="{1AA226D4-A8E5-484B-90DF-16096C8D03B3}" type="sibTrans" cxnId="{301943A4-0DC1-41EE-A775-986202523BD9}">
      <dgm:prSet/>
      <dgm:spPr/>
      <dgm:t>
        <a:bodyPr/>
        <a:lstStyle/>
        <a:p>
          <a:endParaRPr lang="en-US"/>
        </a:p>
      </dgm:t>
    </dgm:pt>
    <dgm:pt modelId="{396D6D52-A689-47DA-8795-1EA91621D4DA}" type="pres">
      <dgm:prSet presAssocID="{D0C2AA5D-5B7E-4B9A-A679-3294616CDC7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7E84028-6A60-4B51-AE35-FA86043AAD8E}" type="pres">
      <dgm:prSet presAssocID="{3C95021F-A0F1-4D8B-ACE1-3565208BD652}" presName="horFlow" presStyleCnt="0"/>
      <dgm:spPr/>
    </dgm:pt>
    <dgm:pt modelId="{300F45A8-EB08-41F9-897B-AD6C2102B29B}" type="pres">
      <dgm:prSet presAssocID="{3C95021F-A0F1-4D8B-ACE1-3565208BD652}" presName="bigChev" presStyleLbl="node1" presStyleIdx="0" presStyleCnt="3"/>
      <dgm:spPr/>
      <dgm:t>
        <a:bodyPr/>
        <a:lstStyle/>
        <a:p>
          <a:endParaRPr lang="en-US"/>
        </a:p>
      </dgm:t>
    </dgm:pt>
    <dgm:pt modelId="{2C77DCD0-3F31-475F-99B3-44651604238D}" type="pres">
      <dgm:prSet presAssocID="{097E7210-5882-4AFF-817D-EA74564027F4}" presName="parTrans" presStyleCnt="0"/>
      <dgm:spPr/>
    </dgm:pt>
    <dgm:pt modelId="{02563DC3-1A40-4AAF-8CB1-631F45D1F5C3}" type="pres">
      <dgm:prSet presAssocID="{076B414F-79F1-4F29-8E33-8BC009947E38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E4AC3-735C-4A75-9149-CF1D7275CA6C}" type="pres">
      <dgm:prSet presAssocID="{766866EA-4394-4AC1-822B-B4B3E7DD5704}" presName="sibTrans" presStyleCnt="0"/>
      <dgm:spPr/>
    </dgm:pt>
    <dgm:pt modelId="{7ADBBA49-8841-449B-8FC5-69E7BB0FF529}" type="pres">
      <dgm:prSet presAssocID="{CCF35516-0140-4169-A796-3B0511640FBE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26C54-A254-4AF6-BB46-479C659AC70A}" type="pres">
      <dgm:prSet presAssocID="{3C95021F-A0F1-4D8B-ACE1-3565208BD652}" presName="vSp" presStyleCnt="0"/>
      <dgm:spPr/>
    </dgm:pt>
    <dgm:pt modelId="{35E7C15A-E721-482A-833D-01544DF33DB8}" type="pres">
      <dgm:prSet presAssocID="{8CC5A3E4-5592-43E7-8887-0F9110B6DF68}" presName="horFlow" presStyleCnt="0"/>
      <dgm:spPr/>
    </dgm:pt>
    <dgm:pt modelId="{095CF4E8-9EA6-419E-B7F4-FBA40B7E1C38}" type="pres">
      <dgm:prSet presAssocID="{8CC5A3E4-5592-43E7-8887-0F9110B6DF68}" presName="bigChev" presStyleLbl="node1" presStyleIdx="1" presStyleCnt="3"/>
      <dgm:spPr/>
      <dgm:t>
        <a:bodyPr/>
        <a:lstStyle/>
        <a:p>
          <a:endParaRPr lang="en-US"/>
        </a:p>
      </dgm:t>
    </dgm:pt>
    <dgm:pt modelId="{ECEE38DC-7248-424D-B52D-F44B9D8C9DE6}" type="pres">
      <dgm:prSet presAssocID="{C017A562-A5A1-46F4-994B-42D55BCFA6D7}" presName="parTrans" presStyleCnt="0"/>
      <dgm:spPr/>
    </dgm:pt>
    <dgm:pt modelId="{5FB2B465-97FC-40A2-AAA1-BD1DE28C7E0D}" type="pres">
      <dgm:prSet presAssocID="{0A32A426-8724-4307-BC82-FFA795CC4C40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16C3-D390-4C0B-BFDA-F535DD3B36B9}" type="pres">
      <dgm:prSet presAssocID="{2B928F08-4740-4E87-9A5B-690C244EBAE8}" presName="sibTrans" presStyleCnt="0"/>
      <dgm:spPr/>
    </dgm:pt>
    <dgm:pt modelId="{701BE0C5-E481-4BF0-9A47-8F47100A6457}" type="pres">
      <dgm:prSet presAssocID="{FD87A3F9-F712-4E6F-86CF-DD33B8E66F8C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727B4-C750-4019-9D4C-1FBA54C38838}" type="pres">
      <dgm:prSet presAssocID="{8CC5A3E4-5592-43E7-8887-0F9110B6DF68}" presName="vSp" presStyleCnt="0"/>
      <dgm:spPr/>
    </dgm:pt>
    <dgm:pt modelId="{70E80EE4-A560-46F0-ACD1-68D2734C462C}" type="pres">
      <dgm:prSet presAssocID="{68C6137E-9B64-45D5-979B-450AF043341A}" presName="horFlow" presStyleCnt="0"/>
      <dgm:spPr/>
    </dgm:pt>
    <dgm:pt modelId="{BFA8BACE-C26A-4C24-86FB-A0EB517FDDA1}" type="pres">
      <dgm:prSet presAssocID="{68C6137E-9B64-45D5-979B-450AF043341A}" presName="bigChev" presStyleLbl="node1" presStyleIdx="2" presStyleCnt="3"/>
      <dgm:spPr/>
      <dgm:t>
        <a:bodyPr/>
        <a:lstStyle/>
        <a:p>
          <a:endParaRPr lang="en-US"/>
        </a:p>
      </dgm:t>
    </dgm:pt>
    <dgm:pt modelId="{502CC884-B6AA-4FF7-9E19-D2FC5E3717D2}" type="pres">
      <dgm:prSet presAssocID="{3507AA56-0C29-4F9F-BE27-1F5838043223}" presName="parTrans" presStyleCnt="0"/>
      <dgm:spPr/>
    </dgm:pt>
    <dgm:pt modelId="{0F7261F3-CB51-496A-9FC5-44225903CBD9}" type="pres">
      <dgm:prSet presAssocID="{7A0C7464-5E4E-4B3A-85A5-6633862CC3A6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1FE23-79A1-4569-AB15-83F3FCCE1049}" type="pres">
      <dgm:prSet presAssocID="{7DEA7109-9026-43F0-9605-6AA418FDA919}" presName="sibTrans" presStyleCnt="0"/>
      <dgm:spPr/>
    </dgm:pt>
    <dgm:pt modelId="{BE8042DB-387A-466F-9FB4-8F04B1212D16}" type="pres">
      <dgm:prSet presAssocID="{43115BB9-7E3B-4D84-A0CD-E7BAA82CF1E1}" presName="node" presStyleLbl="alignAccFollowNode1" presStyleIdx="5" presStyleCnt="6" custLinFactNeighborX="4300" custLinFactNeighborY="-3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4726E4-2D34-4E3F-AE6B-759AD1B35638}" srcId="{8CC5A3E4-5592-43E7-8887-0F9110B6DF68}" destId="{FD87A3F9-F712-4E6F-86CF-DD33B8E66F8C}" srcOrd="1" destOrd="0" parTransId="{C3A52C09-63C9-496F-8116-2F94C9BDF471}" sibTransId="{60CCF8FE-E532-4CDE-AA30-1629366ED014}"/>
    <dgm:cxn modelId="{439EB58B-E855-4E2E-905A-9ED77DE7E339}" type="presOf" srcId="{8CC5A3E4-5592-43E7-8887-0F9110B6DF68}" destId="{095CF4E8-9EA6-419E-B7F4-FBA40B7E1C38}" srcOrd="0" destOrd="0" presId="urn:microsoft.com/office/officeart/2005/8/layout/lProcess3"/>
    <dgm:cxn modelId="{301943A4-0DC1-41EE-A775-986202523BD9}" srcId="{68C6137E-9B64-45D5-979B-450AF043341A}" destId="{43115BB9-7E3B-4D84-A0CD-E7BAA82CF1E1}" srcOrd="1" destOrd="0" parTransId="{EC8A85A5-1741-40E5-8AAB-875B82CEA840}" sibTransId="{1AA226D4-A8E5-484B-90DF-16096C8D03B3}"/>
    <dgm:cxn modelId="{B8A85824-B8C8-4B2F-B488-99242966C1E8}" srcId="{D0C2AA5D-5B7E-4B9A-A679-3294616CDC7C}" destId="{68C6137E-9B64-45D5-979B-450AF043341A}" srcOrd="2" destOrd="0" parTransId="{9E186950-1321-4026-9875-D318792E852D}" sibTransId="{B40BA20F-7514-439B-8A41-907CAFCF1047}"/>
    <dgm:cxn modelId="{3B1187D3-E776-4A51-B3E9-C9C80AB5B635}" srcId="{68C6137E-9B64-45D5-979B-450AF043341A}" destId="{7A0C7464-5E4E-4B3A-85A5-6633862CC3A6}" srcOrd="0" destOrd="0" parTransId="{3507AA56-0C29-4F9F-BE27-1F5838043223}" sibTransId="{7DEA7109-9026-43F0-9605-6AA418FDA919}"/>
    <dgm:cxn modelId="{F9392E3D-3FC7-4DD7-B838-67DEF1E160D8}" srcId="{3C95021F-A0F1-4D8B-ACE1-3565208BD652}" destId="{CCF35516-0140-4169-A796-3B0511640FBE}" srcOrd="1" destOrd="0" parTransId="{13C928AB-99AA-4D5A-BA87-4755B731BB1F}" sibTransId="{5470B388-697A-41CE-9588-7CFA761DCC75}"/>
    <dgm:cxn modelId="{DA23A0D7-1A78-44F1-BFE4-0682D9B3B802}" type="presOf" srcId="{CCF35516-0140-4169-A796-3B0511640FBE}" destId="{7ADBBA49-8841-449B-8FC5-69E7BB0FF529}" srcOrd="0" destOrd="0" presId="urn:microsoft.com/office/officeart/2005/8/layout/lProcess3"/>
    <dgm:cxn modelId="{8A4F8650-9478-469C-B103-B4491C01E99F}" type="presOf" srcId="{0A32A426-8724-4307-BC82-FFA795CC4C40}" destId="{5FB2B465-97FC-40A2-AAA1-BD1DE28C7E0D}" srcOrd="0" destOrd="0" presId="urn:microsoft.com/office/officeart/2005/8/layout/lProcess3"/>
    <dgm:cxn modelId="{92C57295-E510-40CB-8B07-4B4CFB86C3FD}" srcId="{3C95021F-A0F1-4D8B-ACE1-3565208BD652}" destId="{076B414F-79F1-4F29-8E33-8BC009947E38}" srcOrd="0" destOrd="0" parTransId="{097E7210-5882-4AFF-817D-EA74564027F4}" sibTransId="{766866EA-4394-4AC1-822B-B4B3E7DD5704}"/>
    <dgm:cxn modelId="{FC6AC0B8-F95C-4E70-9848-228A58824401}" type="presOf" srcId="{43115BB9-7E3B-4D84-A0CD-E7BAA82CF1E1}" destId="{BE8042DB-387A-466F-9FB4-8F04B1212D16}" srcOrd="0" destOrd="0" presId="urn:microsoft.com/office/officeart/2005/8/layout/lProcess3"/>
    <dgm:cxn modelId="{44634A8E-7171-4E71-9883-17E7284BCFE6}" type="presOf" srcId="{FD87A3F9-F712-4E6F-86CF-DD33B8E66F8C}" destId="{701BE0C5-E481-4BF0-9A47-8F47100A6457}" srcOrd="0" destOrd="0" presId="urn:microsoft.com/office/officeart/2005/8/layout/lProcess3"/>
    <dgm:cxn modelId="{FA358991-D522-4201-A173-0F7EEC7FCA92}" type="presOf" srcId="{076B414F-79F1-4F29-8E33-8BC009947E38}" destId="{02563DC3-1A40-4AAF-8CB1-631F45D1F5C3}" srcOrd="0" destOrd="0" presId="urn:microsoft.com/office/officeart/2005/8/layout/lProcess3"/>
    <dgm:cxn modelId="{69214A65-7566-40BC-B4D9-9A0AD1755758}" type="presOf" srcId="{D0C2AA5D-5B7E-4B9A-A679-3294616CDC7C}" destId="{396D6D52-A689-47DA-8795-1EA91621D4DA}" srcOrd="0" destOrd="0" presId="urn:microsoft.com/office/officeart/2005/8/layout/lProcess3"/>
    <dgm:cxn modelId="{496680EF-B13D-4FEA-A3C3-85C33589E864}" srcId="{D0C2AA5D-5B7E-4B9A-A679-3294616CDC7C}" destId="{8CC5A3E4-5592-43E7-8887-0F9110B6DF68}" srcOrd="1" destOrd="0" parTransId="{2D13BC9F-8FCF-4C9A-A7FC-1DBCBE4E7EF2}" sibTransId="{238A3443-0D46-4BBE-8FFC-D2B0599C4BF5}"/>
    <dgm:cxn modelId="{425E2271-849D-42C1-A48E-CBF7195EAA39}" srcId="{D0C2AA5D-5B7E-4B9A-A679-3294616CDC7C}" destId="{3C95021F-A0F1-4D8B-ACE1-3565208BD652}" srcOrd="0" destOrd="0" parTransId="{6E7124FC-81D6-4061-B738-10CBB3B02A62}" sibTransId="{F4B960C9-50C5-4003-8FB8-8E8AD0A74309}"/>
    <dgm:cxn modelId="{9BF1C42F-F047-4C4C-8F43-7AF7798E033D}" type="presOf" srcId="{7A0C7464-5E4E-4B3A-85A5-6633862CC3A6}" destId="{0F7261F3-CB51-496A-9FC5-44225903CBD9}" srcOrd="0" destOrd="0" presId="urn:microsoft.com/office/officeart/2005/8/layout/lProcess3"/>
    <dgm:cxn modelId="{3E263990-C430-445F-8F68-E86EAAE70D30}" srcId="{8CC5A3E4-5592-43E7-8887-0F9110B6DF68}" destId="{0A32A426-8724-4307-BC82-FFA795CC4C40}" srcOrd="0" destOrd="0" parTransId="{C017A562-A5A1-46F4-994B-42D55BCFA6D7}" sibTransId="{2B928F08-4740-4E87-9A5B-690C244EBAE8}"/>
    <dgm:cxn modelId="{FF8FCC3A-5E45-43FF-B80F-AEF3677FA436}" type="presOf" srcId="{68C6137E-9B64-45D5-979B-450AF043341A}" destId="{BFA8BACE-C26A-4C24-86FB-A0EB517FDDA1}" srcOrd="0" destOrd="0" presId="urn:microsoft.com/office/officeart/2005/8/layout/lProcess3"/>
    <dgm:cxn modelId="{70EE7DC1-8163-4F17-BE0B-5C0331871999}" type="presOf" srcId="{3C95021F-A0F1-4D8B-ACE1-3565208BD652}" destId="{300F45A8-EB08-41F9-897B-AD6C2102B29B}" srcOrd="0" destOrd="0" presId="urn:microsoft.com/office/officeart/2005/8/layout/lProcess3"/>
    <dgm:cxn modelId="{3236A06F-8427-4CE3-B4FB-BEA913BFFEEC}" type="presParOf" srcId="{396D6D52-A689-47DA-8795-1EA91621D4DA}" destId="{97E84028-6A60-4B51-AE35-FA86043AAD8E}" srcOrd="0" destOrd="0" presId="urn:microsoft.com/office/officeart/2005/8/layout/lProcess3"/>
    <dgm:cxn modelId="{C1F9EE84-5B88-47BB-A4AF-BDE2124A9614}" type="presParOf" srcId="{97E84028-6A60-4B51-AE35-FA86043AAD8E}" destId="{300F45A8-EB08-41F9-897B-AD6C2102B29B}" srcOrd="0" destOrd="0" presId="urn:microsoft.com/office/officeart/2005/8/layout/lProcess3"/>
    <dgm:cxn modelId="{442D2003-45A7-48B8-BE44-8B3B0862B0E9}" type="presParOf" srcId="{97E84028-6A60-4B51-AE35-FA86043AAD8E}" destId="{2C77DCD0-3F31-475F-99B3-44651604238D}" srcOrd="1" destOrd="0" presId="urn:microsoft.com/office/officeart/2005/8/layout/lProcess3"/>
    <dgm:cxn modelId="{4A4C05AF-93DC-4F22-9393-41284C97E215}" type="presParOf" srcId="{97E84028-6A60-4B51-AE35-FA86043AAD8E}" destId="{02563DC3-1A40-4AAF-8CB1-631F45D1F5C3}" srcOrd="2" destOrd="0" presId="urn:microsoft.com/office/officeart/2005/8/layout/lProcess3"/>
    <dgm:cxn modelId="{4FD9AA8E-ABE9-4B05-857F-2008BD7981B3}" type="presParOf" srcId="{97E84028-6A60-4B51-AE35-FA86043AAD8E}" destId="{DFDE4AC3-735C-4A75-9149-CF1D7275CA6C}" srcOrd="3" destOrd="0" presId="urn:microsoft.com/office/officeart/2005/8/layout/lProcess3"/>
    <dgm:cxn modelId="{3FD0D150-1AFC-4D8E-8B72-3B10CE967FD3}" type="presParOf" srcId="{97E84028-6A60-4B51-AE35-FA86043AAD8E}" destId="{7ADBBA49-8841-449B-8FC5-69E7BB0FF529}" srcOrd="4" destOrd="0" presId="urn:microsoft.com/office/officeart/2005/8/layout/lProcess3"/>
    <dgm:cxn modelId="{4BE72A28-E9AC-4D1F-B2FA-1DE1B30196F1}" type="presParOf" srcId="{396D6D52-A689-47DA-8795-1EA91621D4DA}" destId="{ECA26C54-A254-4AF6-BB46-479C659AC70A}" srcOrd="1" destOrd="0" presId="urn:microsoft.com/office/officeart/2005/8/layout/lProcess3"/>
    <dgm:cxn modelId="{8DAA790B-25C2-4792-B0EF-04DE0EB8840F}" type="presParOf" srcId="{396D6D52-A689-47DA-8795-1EA91621D4DA}" destId="{35E7C15A-E721-482A-833D-01544DF33DB8}" srcOrd="2" destOrd="0" presId="urn:microsoft.com/office/officeart/2005/8/layout/lProcess3"/>
    <dgm:cxn modelId="{86B98650-EA42-49DE-827D-AC9A71EE9B4D}" type="presParOf" srcId="{35E7C15A-E721-482A-833D-01544DF33DB8}" destId="{095CF4E8-9EA6-419E-B7F4-FBA40B7E1C38}" srcOrd="0" destOrd="0" presId="urn:microsoft.com/office/officeart/2005/8/layout/lProcess3"/>
    <dgm:cxn modelId="{1B71A56F-B03A-4936-9EB9-694352EA2417}" type="presParOf" srcId="{35E7C15A-E721-482A-833D-01544DF33DB8}" destId="{ECEE38DC-7248-424D-B52D-F44B9D8C9DE6}" srcOrd="1" destOrd="0" presId="urn:microsoft.com/office/officeart/2005/8/layout/lProcess3"/>
    <dgm:cxn modelId="{99C1588C-01C6-42DB-A71D-6FFA472E2268}" type="presParOf" srcId="{35E7C15A-E721-482A-833D-01544DF33DB8}" destId="{5FB2B465-97FC-40A2-AAA1-BD1DE28C7E0D}" srcOrd="2" destOrd="0" presId="urn:microsoft.com/office/officeart/2005/8/layout/lProcess3"/>
    <dgm:cxn modelId="{46BEF8A1-7778-471B-9070-2E37E4896FB8}" type="presParOf" srcId="{35E7C15A-E721-482A-833D-01544DF33DB8}" destId="{68E116C3-D390-4C0B-BFDA-F535DD3B36B9}" srcOrd="3" destOrd="0" presId="urn:microsoft.com/office/officeart/2005/8/layout/lProcess3"/>
    <dgm:cxn modelId="{CB5B8E9C-C542-4AE0-B2E8-03CC99CDE11F}" type="presParOf" srcId="{35E7C15A-E721-482A-833D-01544DF33DB8}" destId="{701BE0C5-E481-4BF0-9A47-8F47100A6457}" srcOrd="4" destOrd="0" presId="urn:microsoft.com/office/officeart/2005/8/layout/lProcess3"/>
    <dgm:cxn modelId="{F588B131-A08F-47F3-9CAA-65924122B1CD}" type="presParOf" srcId="{396D6D52-A689-47DA-8795-1EA91621D4DA}" destId="{838727B4-C750-4019-9D4C-1FBA54C38838}" srcOrd="3" destOrd="0" presId="urn:microsoft.com/office/officeart/2005/8/layout/lProcess3"/>
    <dgm:cxn modelId="{A2D430D2-228D-4082-B53F-911C52B2008B}" type="presParOf" srcId="{396D6D52-A689-47DA-8795-1EA91621D4DA}" destId="{70E80EE4-A560-46F0-ACD1-68D2734C462C}" srcOrd="4" destOrd="0" presId="urn:microsoft.com/office/officeart/2005/8/layout/lProcess3"/>
    <dgm:cxn modelId="{1E057C12-51BA-427B-B55A-D5152EEB0AFD}" type="presParOf" srcId="{70E80EE4-A560-46F0-ACD1-68D2734C462C}" destId="{BFA8BACE-C26A-4C24-86FB-A0EB517FDDA1}" srcOrd="0" destOrd="0" presId="urn:microsoft.com/office/officeart/2005/8/layout/lProcess3"/>
    <dgm:cxn modelId="{EDA18549-180E-4F39-A2FC-93EC97EAAD76}" type="presParOf" srcId="{70E80EE4-A560-46F0-ACD1-68D2734C462C}" destId="{502CC884-B6AA-4FF7-9E19-D2FC5E3717D2}" srcOrd="1" destOrd="0" presId="urn:microsoft.com/office/officeart/2005/8/layout/lProcess3"/>
    <dgm:cxn modelId="{63072B79-E4B7-46B9-BE5B-BA66969749CF}" type="presParOf" srcId="{70E80EE4-A560-46F0-ACD1-68D2734C462C}" destId="{0F7261F3-CB51-496A-9FC5-44225903CBD9}" srcOrd="2" destOrd="0" presId="urn:microsoft.com/office/officeart/2005/8/layout/lProcess3"/>
    <dgm:cxn modelId="{B475676A-3A38-4EDA-9D3E-6E836797E9A3}" type="presParOf" srcId="{70E80EE4-A560-46F0-ACD1-68D2734C462C}" destId="{B391FE23-79A1-4569-AB15-83F3FCCE1049}" srcOrd="3" destOrd="0" presId="urn:microsoft.com/office/officeart/2005/8/layout/lProcess3"/>
    <dgm:cxn modelId="{9D11B03C-A11F-4D25-961D-FD8F742A8BFC}" type="presParOf" srcId="{70E80EE4-A560-46F0-ACD1-68D2734C462C}" destId="{BE8042DB-387A-466F-9FB4-8F04B1212D1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1CC3713-CE14-43D0-B2E0-265BFD63DA3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917EE9-8E08-4F0A-901C-C99C0FD84587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Заштита и спасување</a:t>
          </a:r>
        </a:p>
        <a:p>
          <a:r>
            <a:rPr lang="mk-MK" dirty="0" smtClean="0"/>
            <a:t>150.000</a:t>
          </a:r>
          <a:endParaRPr lang="en-US" dirty="0"/>
        </a:p>
      </dgm:t>
    </dgm:pt>
    <dgm:pt modelId="{839EA6D4-29A6-419F-B9CE-9AABE2D79BAD}" type="parTrans" cxnId="{9FD87268-E0BF-4171-8C45-026D33293DBC}">
      <dgm:prSet/>
      <dgm:spPr/>
      <dgm:t>
        <a:bodyPr/>
        <a:lstStyle/>
        <a:p>
          <a:endParaRPr lang="en-US"/>
        </a:p>
      </dgm:t>
    </dgm:pt>
    <dgm:pt modelId="{348B85CC-1CE5-4BF6-A3DE-D25AB84CD0A1}" type="sibTrans" cxnId="{9FD87268-E0BF-4171-8C45-026D33293DBC}">
      <dgm:prSet/>
      <dgm:spPr/>
      <dgm:t>
        <a:bodyPr/>
        <a:lstStyle/>
        <a:p>
          <a:endParaRPr lang="en-US"/>
        </a:p>
      </dgm:t>
    </dgm:pt>
    <dgm:pt modelId="{434B7F74-AF97-4AE2-B07E-D9435457A14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Стоки и услуги 50.000</a:t>
          </a:r>
          <a:endParaRPr lang="en-US" dirty="0"/>
        </a:p>
      </dgm:t>
    </dgm:pt>
    <dgm:pt modelId="{605844A6-6AC9-4A64-8ACB-9CD4E7FDFDB2}" type="parTrans" cxnId="{DA122132-07EF-4E88-945B-7BA187715B70}">
      <dgm:prSet/>
      <dgm:spPr/>
      <dgm:t>
        <a:bodyPr/>
        <a:lstStyle/>
        <a:p>
          <a:endParaRPr lang="en-US"/>
        </a:p>
      </dgm:t>
    </dgm:pt>
    <dgm:pt modelId="{FD39C092-B46F-4BBE-93C8-0D6290F3428C}" type="sibTrans" cxnId="{DA122132-07EF-4E88-945B-7BA187715B70}">
      <dgm:prSet/>
      <dgm:spPr/>
      <dgm:t>
        <a:bodyPr/>
        <a:lstStyle/>
        <a:p>
          <a:endParaRPr lang="en-US"/>
        </a:p>
      </dgm:t>
    </dgm:pt>
    <dgm:pt modelId="{944EC7CD-0BCC-4649-AD36-4F4BFC5B047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Субвенции и трансфери 50.000</a:t>
          </a:r>
          <a:endParaRPr lang="en-US" dirty="0"/>
        </a:p>
      </dgm:t>
    </dgm:pt>
    <dgm:pt modelId="{3BAB8281-6F9B-47CD-9123-45DE8A7F3020}" type="parTrans" cxnId="{71A674A3-EC8C-48E2-A824-D8B1BC3E39D6}">
      <dgm:prSet/>
      <dgm:spPr/>
      <dgm:t>
        <a:bodyPr/>
        <a:lstStyle/>
        <a:p>
          <a:endParaRPr lang="en-US"/>
        </a:p>
      </dgm:t>
    </dgm:pt>
    <dgm:pt modelId="{EC6DBCCA-1D76-4260-921F-C2E5862BD7B2}" type="sibTrans" cxnId="{71A674A3-EC8C-48E2-A824-D8B1BC3E39D6}">
      <dgm:prSet/>
      <dgm:spPr/>
      <dgm:t>
        <a:bodyPr/>
        <a:lstStyle/>
        <a:p>
          <a:endParaRPr lang="en-US"/>
        </a:p>
      </dgm:t>
    </dgm:pt>
    <dgm:pt modelId="{9941A9D3-ADAD-4725-971C-82BB59124586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Родова еднаквост</a:t>
          </a:r>
        </a:p>
        <a:p>
          <a:r>
            <a:rPr lang="mk-MK" dirty="0" smtClean="0"/>
            <a:t>40.000</a:t>
          </a:r>
          <a:endParaRPr lang="en-US" dirty="0"/>
        </a:p>
      </dgm:t>
    </dgm:pt>
    <dgm:pt modelId="{2562DD87-4917-4055-B53F-1B0F2D4CC6EF}" type="parTrans" cxnId="{077D1762-8130-4317-8F64-2170A284F8CD}">
      <dgm:prSet/>
      <dgm:spPr/>
      <dgm:t>
        <a:bodyPr/>
        <a:lstStyle/>
        <a:p>
          <a:endParaRPr lang="en-US"/>
        </a:p>
      </dgm:t>
    </dgm:pt>
    <dgm:pt modelId="{DAD94750-B677-4B7A-8B5E-EEE93D3E1D51}" type="sibTrans" cxnId="{077D1762-8130-4317-8F64-2170A284F8CD}">
      <dgm:prSet/>
      <dgm:spPr/>
      <dgm:t>
        <a:bodyPr/>
        <a:lstStyle/>
        <a:p>
          <a:endParaRPr lang="en-US"/>
        </a:p>
      </dgm:t>
    </dgm:pt>
    <dgm:pt modelId="{0B890C85-67C4-4677-A37C-CDC084AA3E4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Стоки и услуги 40.000</a:t>
          </a:r>
          <a:endParaRPr lang="en-US" dirty="0"/>
        </a:p>
      </dgm:t>
    </dgm:pt>
    <dgm:pt modelId="{48806B45-E80C-4524-9B28-AC9491D6627B}" type="parTrans" cxnId="{604E9A76-705B-45FB-BEE5-3F85566C2D23}">
      <dgm:prSet/>
      <dgm:spPr/>
      <dgm:t>
        <a:bodyPr/>
        <a:lstStyle/>
        <a:p>
          <a:endParaRPr lang="en-US"/>
        </a:p>
      </dgm:t>
    </dgm:pt>
    <dgm:pt modelId="{6D49A9E1-7B2D-4076-9A3C-9ED53AE40A2D}" type="sibTrans" cxnId="{604E9A76-705B-45FB-BEE5-3F85566C2D23}">
      <dgm:prSet/>
      <dgm:spPr/>
      <dgm:t>
        <a:bodyPr/>
        <a:lstStyle/>
        <a:p>
          <a:endParaRPr lang="en-US"/>
        </a:p>
      </dgm:t>
    </dgm:pt>
    <dgm:pt modelId="{D115B2A3-EDC2-4C4F-9B5C-87E8D259A8A5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mk-MK" dirty="0" smtClean="0"/>
            <a:t>Капитални </a:t>
          </a:r>
          <a:r>
            <a:rPr lang="mk-MK" smtClean="0"/>
            <a:t>расходи  50.000</a:t>
          </a:r>
          <a:endParaRPr lang="en-US" dirty="0"/>
        </a:p>
      </dgm:t>
    </dgm:pt>
    <dgm:pt modelId="{4BE350AF-0796-461B-9A69-B0868AC879F6}" type="parTrans" cxnId="{EAD96E27-BACE-4C77-905D-DA86F714F3B4}">
      <dgm:prSet/>
      <dgm:spPr/>
      <dgm:t>
        <a:bodyPr/>
        <a:lstStyle/>
        <a:p>
          <a:endParaRPr lang="en-US"/>
        </a:p>
      </dgm:t>
    </dgm:pt>
    <dgm:pt modelId="{0A81FCFD-FEC8-461B-83B3-5AEE9F82BBA7}" type="sibTrans" cxnId="{EAD96E27-BACE-4C77-905D-DA86F714F3B4}">
      <dgm:prSet/>
      <dgm:spPr/>
      <dgm:t>
        <a:bodyPr/>
        <a:lstStyle/>
        <a:p>
          <a:endParaRPr lang="en-US"/>
        </a:p>
      </dgm:t>
    </dgm:pt>
    <dgm:pt modelId="{3F9EB5A6-D0C1-4E54-89B0-00AE82D2FBF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51F5E373-7679-4ED9-A1E5-FD78493F01E5}" type="parTrans" cxnId="{C9E13A1B-16C0-4431-B247-9E7118CD490E}">
      <dgm:prSet/>
      <dgm:spPr/>
      <dgm:t>
        <a:bodyPr/>
        <a:lstStyle/>
        <a:p>
          <a:endParaRPr lang="en-US"/>
        </a:p>
      </dgm:t>
    </dgm:pt>
    <dgm:pt modelId="{CDAF9FC9-5F7E-4B7C-AD56-6C414DBB59FA}" type="sibTrans" cxnId="{C9E13A1B-16C0-4431-B247-9E7118CD490E}">
      <dgm:prSet/>
      <dgm:spPr/>
      <dgm:t>
        <a:bodyPr/>
        <a:lstStyle/>
        <a:p>
          <a:endParaRPr lang="en-US"/>
        </a:p>
      </dgm:t>
    </dgm:pt>
    <dgm:pt modelId="{FEB8A459-9E7C-45CA-ACBD-25FE1F0304C1}" type="pres">
      <dgm:prSet presAssocID="{71CC3713-CE14-43D0-B2E0-265BFD63DA3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A7C6C6-3FD6-46BD-ACAA-871B9BC7C2A0}" type="pres">
      <dgm:prSet presAssocID="{86917EE9-8E08-4F0A-901C-C99C0FD84587}" presName="linNode" presStyleCnt="0"/>
      <dgm:spPr/>
    </dgm:pt>
    <dgm:pt modelId="{30BB4083-2809-485A-A66B-F21CCBB1C8E0}" type="pres">
      <dgm:prSet presAssocID="{86917EE9-8E08-4F0A-901C-C99C0FD8458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3075E-CCCB-401C-BD1B-680ABA09E283}" type="pres">
      <dgm:prSet presAssocID="{86917EE9-8E08-4F0A-901C-C99C0FD8458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15AC4-2554-489F-85DD-3DF1C9524AF2}" type="pres">
      <dgm:prSet presAssocID="{348B85CC-1CE5-4BF6-A3DE-D25AB84CD0A1}" presName="spacing" presStyleCnt="0"/>
      <dgm:spPr/>
    </dgm:pt>
    <dgm:pt modelId="{9E9689A3-8EDD-4CC6-9514-5122C60E258B}" type="pres">
      <dgm:prSet presAssocID="{9941A9D3-ADAD-4725-971C-82BB59124586}" presName="linNode" presStyleCnt="0"/>
      <dgm:spPr/>
    </dgm:pt>
    <dgm:pt modelId="{749595CA-4BE7-4E09-939A-7371913BB08A}" type="pres">
      <dgm:prSet presAssocID="{9941A9D3-ADAD-4725-971C-82BB5912458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DCE36-D2E6-49B1-B3F3-BBDA0F2FB739}" type="pres">
      <dgm:prSet presAssocID="{9941A9D3-ADAD-4725-971C-82BB5912458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BF4713-D707-421E-AD4F-3B46E3A9B263}" type="presOf" srcId="{0B890C85-67C4-4677-A37C-CDC084AA3E4C}" destId="{43CDCE36-D2E6-49B1-B3F3-BBDA0F2FB739}" srcOrd="0" destOrd="1" presId="urn:microsoft.com/office/officeart/2005/8/layout/vList6"/>
    <dgm:cxn modelId="{2F1F2F8E-9A5C-427F-A5C5-651E5F193EEB}" type="presOf" srcId="{86917EE9-8E08-4F0A-901C-C99C0FD84587}" destId="{30BB4083-2809-485A-A66B-F21CCBB1C8E0}" srcOrd="0" destOrd="0" presId="urn:microsoft.com/office/officeart/2005/8/layout/vList6"/>
    <dgm:cxn modelId="{60F01273-1007-408F-845E-4B0E80588515}" type="presOf" srcId="{3F9EB5A6-D0C1-4E54-89B0-00AE82D2FBF1}" destId="{43CDCE36-D2E6-49B1-B3F3-BBDA0F2FB739}" srcOrd="0" destOrd="0" presId="urn:microsoft.com/office/officeart/2005/8/layout/vList6"/>
    <dgm:cxn modelId="{4C549AD4-3607-40D6-8054-8B21EF8EE746}" type="presOf" srcId="{434B7F74-AF97-4AE2-B07E-D9435457A141}" destId="{E083075E-CCCB-401C-BD1B-680ABA09E283}" srcOrd="0" destOrd="0" presId="urn:microsoft.com/office/officeart/2005/8/layout/vList6"/>
    <dgm:cxn modelId="{EAD96E27-BACE-4C77-905D-DA86F714F3B4}" srcId="{86917EE9-8E08-4F0A-901C-C99C0FD84587}" destId="{D115B2A3-EDC2-4C4F-9B5C-87E8D259A8A5}" srcOrd="2" destOrd="0" parTransId="{4BE350AF-0796-461B-9A69-B0868AC879F6}" sibTransId="{0A81FCFD-FEC8-461B-83B3-5AEE9F82BBA7}"/>
    <dgm:cxn modelId="{C9E13A1B-16C0-4431-B247-9E7118CD490E}" srcId="{9941A9D3-ADAD-4725-971C-82BB59124586}" destId="{3F9EB5A6-D0C1-4E54-89B0-00AE82D2FBF1}" srcOrd="0" destOrd="0" parTransId="{51F5E373-7679-4ED9-A1E5-FD78493F01E5}" sibTransId="{CDAF9FC9-5F7E-4B7C-AD56-6C414DBB59FA}"/>
    <dgm:cxn modelId="{077D1762-8130-4317-8F64-2170A284F8CD}" srcId="{71CC3713-CE14-43D0-B2E0-265BFD63DA31}" destId="{9941A9D3-ADAD-4725-971C-82BB59124586}" srcOrd="1" destOrd="0" parTransId="{2562DD87-4917-4055-B53F-1B0F2D4CC6EF}" sibTransId="{DAD94750-B677-4B7A-8B5E-EEE93D3E1D51}"/>
    <dgm:cxn modelId="{93C82EE9-AC50-4D43-86A4-E52A27EE3932}" type="presOf" srcId="{944EC7CD-0BCC-4649-AD36-4F4BFC5B047F}" destId="{E083075E-CCCB-401C-BD1B-680ABA09E283}" srcOrd="0" destOrd="1" presId="urn:microsoft.com/office/officeart/2005/8/layout/vList6"/>
    <dgm:cxn modelId="{15E99FB6-97DC-4170-9020-6C27E9135BF8}" type="presOf" srcId="{D115B2A3-EDC2-4C4F-9B5C-87E8D259A8A5}" destId="{E083075E-CCCB-401C-BD1B-680ABA09E283}" srcOrd="0" destOrd="2" presId="urn:microsoft.com/office/officeart/2005/8/layout/vList6"/>
    <dgm:cxn modelId="{9FD87268-E0BF-4171-8C45-026D33293DBC}" srcId="{71CC3713-CE14-43D0-B2E0-265BFD63DA31}" destId="{86917EE9-8E08-4F0A-901C-C99C0FD84587}" srcOrd="0" destOrd="0" parTransId="{839EA6D4-29A6-419F-B9CE-9AABE2D79BAD}" sibTransId="{348B85CC-1CE5-4BF6-A3DE-D25AB84CD0A1}"/>
    <dgm:cxn modelId="{DA122132-07EF-4E88-945B-7BA187715B70}" srcId="{86917EE9-8E08-4F0A-901C-C99C0FD84587}" destId="{434B7F74-AF97-4AE2-B07E-D9435457A141}" srcOrd="0" destOrd="0" parTransId="{605844A6-6AC9-4A64-8ACB-9CD4E7FDFDB2}" sibTransId="{FD39C092-B46F-4BBE-93C8-0D6290F3428C}"/>
    <dgm:cxn modelId="{15D47EA6-DDDF-4C25-9E4F-A1D452F0B147}" type="presOf" srcId="{71CC3713-CE14-43D0-B2E0-265BFD63DA31}" destId="{FEB8A459-9E7C-45CA-ACBD-25FE1F0304C1}" srcOrd="0" destOrd="0" presId="urn:microsoft.com/office/officeart/2005/8/layout/vList6"/>
    <dgm:cxn modelId="{71A674A3-EC8C-48E2-A824-D8B1BC3E39D6}" srcId="{86917EE9-8E08-4F0A-901C-C99C0FD84587}" destId="{944EC7CD-0BCC-4649-AD36-4F4BFC5B047F}" srcOrd="1" destOrd="0" parTransId="{3BAB8281-6F9B-47CD-9123-45DE8A7F3020}" sibTransId="{EC6DBCCA-1D76-4260-921F-C2E5862BD7B2}"/>
    <dgm:cxn modelId="{16A64D34-67A4-4020-B039-2AE748167396}" type="presOf" srcId="{9941A9D3-ADAD-4725-971C-82BB59124586}" destId="{749595CA-4BE7-4E09-939A-7371913BB08A}" srcOrd="0" destOrd="0" presId="urn:microsoft.com/office/officeart/2005/8/layout/vList6"/>
    <dgm:cxn modelId="{604E9A76-705B-45FB-BEE5-3F85566C2D23}" srcId="{9941A9D3-ADAD-4725-971C-82BB59124586}" destId="{0B890C85-67C4-4677-A37C-CDC084AA3E4C}" srcOrd="1" destOrd="0" parTransId="{48806B45-E80C-4524-9B28-AC9491D6627B}" sibTransId="{6D49A9E1-7B2D-4076-9A3C-9ED53AE40A2D}"/>
    <dgm:cxn modelId="{5ED3E563-E08F-4C70-BF08-18EF219AA0AC}" type="presParOf" srcId="{FEB8A459-9E7C-45CA-ACBD-25FE1F0304C1}" destId="{1FA7C6C6-3FD6-46BD-ACAA-871B9BC7C2A0}" srcOrd="0" destOrd="0" presId="urn:microsoft.com/office/officeart/2005/8/layout/vList6"/>
    <dgm:cxn modelId="{650EEBD3-5CA5-4314-BD06-EB1D983183F8}" type="presParOf" srcId="{1FA7C6C6-3FD6-46BD-ACAA-871B9BC7C2A0}" destId="{30BB4083-2809-485A-A66B-F21CCBB1C8E0}" srcOrd="0" destOrd="0" presId="urn:microsoft.com/office/officeart/2005/8/layout/vList6"/>
    <dgm:cxn modelId="{3594F8C7-4005-4AD2-AACE-27758141CEB4}" type="presParOf" srcId="{1FA7C6C6-3FD6-46BD-ACAA-871B9BC7C2A0}" destId="{E083075E-CCCB-401C-BD1B-680ABA09E283}" srcOrd="1" destOrd="0" presId="urn:microsoft.com/office/officeart/2005/8/layout/vList6"/>
    <dgm:cxn modelId="{9B24B9F0-4F2C-4C90-93D0-E23253D857B3}" type="presParOf" srcId="{FEB8A459-9E7C-45CA-ACBD-25FE1F0304C1}" destId="{B6615AC4-2554-489F-85DD-3DF1C9524AF2}" srcOrd="1" destOrd="0" presId="urn:microsoft.com/office/officeart/2005/8/layout/vList6"/>
    <dgm:cxn modelId="{705A42D2-5D47-488A-B25F-F4822E250B42}" type="presParOf" srcId="{FEB8A459-9E7C-45CA-ACBD-25FE1F0304C1}" destId="{9E9689A3-8EDD-4CC6-9514-5122C60E258B}" srcOrd="2" destOrd="0" presId="urn:microsoft.com/office/officeart/2005/8/layout/vList6"/>
    <dgm:cxn modelId="{AC97A938-292B-4509-B904-043B192B26C9}" type="presParOf" srcId="{9E9689A3-8EDD-4CC6-9514-5122C60E258B}" destId="{749595CA-4BE7-4E09-939A-7371913BB08A}" srcOrd="0" destOrd="0" presId="urn:microsoft.com/office/officeart/2005/8/layout/vList6"/>
    <dgm:cxn modelId="{6F0E9F93-9203-44CA-A0FC-97015400521E}" type="presParOf" srcId="{9E9689A3-8EDD-4CC6-9514-5122C60E258B}" destId="{43CDCE36-D2E6-49B1-B3F3-BBDA0F2FB73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11/layout/HexagonRadial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pPr algn="ctr"/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Совет на Општина Берово</a:t>
          </a:r>
        </a:p>
        <a:p>
          <a:pPr algn="ctr"/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7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.</a:t>
          </a:r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588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.000</a:t>
          </a:r>
          <a:endParaRPr lang="en-US" sz="1400" b="1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pPr algn="ctr"/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pPr algn="ctr"/>
          <a:endParaRPr lang="en-US"/>
        </a:p>
      </dgm:t>
    </dgm:pt>
    <dgm:pt modelId="{09E827FB-5F0B-4330-A8FE-EE2E757B5EC3}">
      <dgm:prSet phldrT="[Text]" custT="1"/>
      <dgm:spPr/>
      <dgm:t>
        <a:bodyPr/>
        <a:lstStyle/>
        <a:p>
          <a:pPr algn="ctr"/>
          <a:r>
            <a:rPr lang="mk-MK" sz="900" b="1" dirty="0" smtClean="0">
              <a:solidFill>
                <a:schemeClr val="tx1"/>
              </a:solidFill>
              <a:latin typeface="Candara" panose="020E0502030303020204" pitchFamily="34" charset="0"/>
            </a:rPr>
            <a:t>Надоместоци</a:t>
          </a:r>
        </a:p>
        <a:p>
          <a:pPr algn="ctr"/>
          <a:r>
            <a:rPr lang="mk-MK" sz="900" b="1" dirty="0" smtClean="0">
              <a:solidFill>
                <a:schemeClr val="tx1"/>
              </a:solidFill>
              <a:latin typeface="Candara" panose="020E0502030303020204" pitchFamily="34" charset="0"/>
            </a:rPr>
            <a:t>3.500.000</a:t>
          </a:r>
          <a:endParaRPr lang="en-US" sz="900" b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5AF45CDB-0CCA-40F3-A8D9-293B7383887D}" type="parTrans" cxnId="{2B463297-7302-45FF-80FA-FB76520F7B2C}">
      <dgm:prSet/>
      <dgm:spPr/>
      <dgm:t>
        <a:bodyPr/>
        <a:lstStyle/>
        <a:p>
          <a:pPr algn="ctr"/>
          <a:endParaRPr lang="en-US"/>
        </a:p>
      </dgm:t>
    </dgm:pt>
    <dgm:pt modelId="{C3AC26E2-2051-41C0-A079-5681A0662C94}" type="sibTrans" cxnId="{2B463297-7302-45FF-80FA-FB76520F7B2C}">
      <dgm:prSet/>
      <dgm:spPr/>
      <dgm:t>
        <a:bodyPr/>
        <a:lstStyle/>
        <a:p>
          <a:pPr algn="ctr"/>
          <a:endParaRPr lang="en-US"/>
        </a:p>
      </dgm:t>
    </dgm:pt>
    <dgm:pt modelId="{ABAA687D-F5BD-4694-99EC-C12A634BC790}">
      <dgm:prSet phldrT="[Text]" custT="1"/>
      <dgm:spPr/>
      <dgm:t>
        <a:bodyPr/>
        <a:lstStyle/>
        <a:p>
          <a:pPr algn="ctr"/>
          <a:r>
            <a:rPr lang="mk-MK" sz="1000" b="1" dirty="0" smtClean="0">
              <a:solidFill>
                <a:schemeClr val="tx1"/>
              </a:solidFill>
              <a:latin typeface="Candara" panose="020E0502030303020204" pitchFamily="34" charset="0"/>
            </a:rPr>
            <a:t>Стоки и услуги 869.000</a:t>
          </a:r>
          <a:endParaRPr lang="en-US" sz="1000" b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pPr algn="ctr"/>
          <a:endParaRPr lang="en-US"/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pPr algn="ctr"/>
          <a:endParaRPr lang="en-US"/>
        </a:p>
      </dgm:t>
    </dgm:pt>
    <dgm:pt modelId="{7771BCAA-4FF8-4AE7-9607-BAEF59E12DA8}">
      <dgm:prSet phldrT="[Text]" custT="1"/>
      <dgm:spPr/>
      <dgm:t>
        <a:bodyPr/>
        <a:lstStyle/>
        <a:p>
          <a:pPr algn="ctr"/>
          <a:r>
            <a:rPr lang="mk-MK" sz="1000" b="1" dirty="0" smtClean="0">
              <a:solidFill>
                <a:schemeClr val="tx1"/>
              </a:solidFill>
              <a:latin typeface="Candara" panose="020E0502030303020204" pitchFamily="34" charset="0"/>
            </a:rPr>
            <a:t>Субвенции и трансфери 2.819.000</a:t>
          </a:r>
          <a:endParaRPr lang="en-US" sz="1000" b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494315D0-7EAB-4E88-BBC9-0D047024C4ED}" type="parTrans" cxnId="{F0EC7B52-14E3-4C12-99A6-5A0A1704D31A}">
      <dgm:prSet/>
      <dgm:spPr/>
      <dgm:t>
        <a:bodyPr/>
        <a:lstStyle/>
        <a:p>
          <a:pPr algn="ctr"/>
          <a:endParaRPr lang="en-US"/>
        </a:p>
      </dgm:t>
    </dgm:pt>
    <dgm:pt modelId="{D4AB16D2-21A4-4DB1-A65B-51B9753C668C}" type="sibTrans" cxnId="{F0EC7B52-14E3-4C12-99A6-5A0A1704D31A}">
      <dgm:prSet/>
      <dgm:spPr/>
      <dgm:t>
        <a:bodyPr/>
        <a:lstStyle/>
        <a:p>
          <a:pPr algn="ctr"/>
          <a:endParaRPr lang="en-US"/>
        </a:p>
      </dgm:t>
    </dgm:pt>
    <dgm:pt modelId="{070F8978-BBDD-42F9-90EA-EFDB2E63D796}">
      <dgm:prSet phldrT="[Text]" custT="1"/>
      <dgm:spPr/>
      <dgm:t>
        <a:bodyPr/>
        <a:lstStyle/>
        <a:p>
          <a:pPr algn="ctr"/>
          <a:r>
            <a:rPr lang="mk-MK" sz="1000" b="1" dirty="0" smtClean="0">
              <a:solidFill>
                <a:schemeClr val="tx1"/>
              </a:solidFill>
              <a:latin typeface="Candara" panose="020E0502030303020204" pitchFamily="34" charset="0"/>
            </a:rPr>
            <a:t>Резерви и недефинирани расходи 400.000</a:t>
          </a:r>
          <a:endParaRPr lang="en-US" sz="1000" b="1" dirty="0">
            <a:solidFill>
              <a:schemeClr val="tx1"/>
            </a:solidFill>
            <a:latin typeface="Candara" panose="020E0502030303020204" pitchFamily="34" charset="0"/>
          </a:endParaRPr>
        </a:p>
      </dgm:t>
    </dgm:pt>
    <dgm:pt modelId="{29D34D1E-5297-4D74-98CA-615511B67E52}" type="parTrans" cxnId="{D374B96C-DBFE-437F-96F8-272BD0A6F54D}">
      <dgm:prSet/>
      <dgm:spPr/>
      <dgm:t>
        <a:bodyPr/>
        <a:lstStyle/>
        <a:p>
          <a:pPr algn="ctr"/>
          <a:endParaRPr lang="en-US"/>
        </a:p>
      </dgm:t>
    </dgm:pt>
    <dgm:pt modelId="{05A27F7F-463B-4377-8760-7BBCA55C91C5}" type="sibTrans" cxnId="{D374B96C-DBFE-437F-96F8-272BD0A6F54D}">
      <dgm:prSet/>
      <dgm:spPr/>
      <dgm:t>
        <a:bodyPr/>
        <a:lstStyle/>
        <a:p>
          <a:pPr algn="ctr"/>
          <a:endParaRPr lang="en-US"/>
        </a:p>
      </dgm:t>
    </dgm:pt>
    <dgm:pt modelId="{8D79AC20-94AE-4117-AD48-6F0203C2B2EB}" type="pres">
      <dgm:prSet presAssocID="{B0C1C13D-8D91-469C-A7CB-B72D8C4E60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EB95AD-438C-4ECF-AE6A-8E6FC6DEFE4E}" type="pres">
      <dgm:prSet presAssocID="{2A9BC08A-6E81-4B82-A63F-5FBBBEE5E58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639919E-B0EC-4263-8388-95ACDB08B376}" type="pres">
      <dgm:prSet presAssocID="{09E827FB-5F0B-4330-A8FE-EE2E757B5EC3}" presName="Accent1" presStyleCnt="0"/>
      <dgm:spPr/>
    </dgm:pt>
    <dgm:pt modelId="{A93D396E-6815-4377-9A85-B4AF7AA4EBC3}" type="pres">
      <dgm:prSet presAssocID="{09E827FB-5F0B-4330-A8FE-EE2E757B5EC3}" presName="Accent" presStyleLbl="bgShp" presStyleIdx="0" presStyleCnt="4"/>
      <dgm:spPr/>
    </dgm:pt>
    <dgm:pt modelId="{CF981117-2AD5-4AFB-811A-447A33154E46}" type="pres">
      <dgm:prSet presAssocID="{09E827FB-5F0B-4330-A8FE-EE2E757B5EC3}" presName="Child1" presStyleLbl="node1" presStyleIdx="0" presStyleCnt="4" custLinFactNeighborX="-90591" custLinFactNeighborY="60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153FB-92A4-4946-B3AF-F20BAAC53BBE}" type="pres">
      <dgm:prSet presAssocID="{ABAA687D-F5BD-4694-99EC-C12A634BC790}" presName="Accent2" presStyleCnt="0"/>
      <dgm:spPr/>
    </dgm:pt>
    <dgm:pt modelId="{34D479DE-B65E-4604-A6A3-2CCD39165AFE}" type="pres">
      <dgm:prSet presAssocID="{ABAA687D-F5BD-4694-99EC-C12A634BC790}" presName="Accent" presStyleLbl="bgShp" presStyleIdx="1" presStyleCnt="4" custScaleX="12285" custScaleY="12285" custLinFactX="21417" custLinFactNeighborX="100000" custLinFactNeighborY="38242"/>
      <dgm:spPr/>
    </dgm:pt>
    <dgm:pt modelId="{A77E4921-9E38-4F2E-83FA-52AD3D0A3159}" type="pres">
      <dgm:prSet presAssocID="{ABAA687D-F5BD-4694-99EC-C12A634BC790}" presName="Child2" presStyleLbl="node1" presStyleIdx="1" presStyleCnt="4" custLinFactNeighborX="2007" custLinFactNeighborY="-2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406A2-ED8D-4309-8149-63A253612934}" type="pres">
      <dgm:prSet presAssocID="{7771BCAA-4FF8-4AE7-9607-BAEF59E12DA8}" presName="Accent3" presStyleCnt="0"/>
      <dgm:spPr/>
    </dgm:pt>
    <dgm:pt modelId="{3FF4B09F-CFC2-4608-801C-793562DD2A52}" type="pres">
      <dgm:prSet presAssocID="{7771BCAA-4FF8-4AE7-9607-BAEF59E12DA8}" presName="Accent" presStyleLbl="bgShp" presStyleIdx="2" presStyleCnt="4" custLinFactY="46483" custLinFactNeighborX="1883" custLinFactNeighborY="100000"/>
      <dgm:spPr/>
    </dgm:pt>
    <dgm:pt modelId="{21C52392-5A6C-4EA6-857F-25BC7BDD69C3}" type="pres">
      <dgm:prSet presAssocID="{7771BCAA-4FF8-4AE7-9607-BAEF59E12DA8}" presName="Chil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BC335-5045-4B7C-810E-ED16051499A7}" type="pres">
      <dgm:prSet presAssocID="{070F8978-BBDD-42F9-90EA-EFDB2E63D796}" presName="Accent4" presStyleCnt="0"/>
      <dgm:spPr/>
    </dgm:pt>
    <dgm:pt modelId="{FDD3B02E-7247-428D-844E-B352CA07513B}" type="pres">
      <dgm:prSet presAssocID="{070F8978-BBDD-42F9-90EA-EFDB2E63D796}" presName="Accent" presStyleLbl="bgShp" presStyleIdx="3" presStyleCnt="4" custLinFactX="-112483" custLinFactNeighborX="-200000" custLinFactNeighborY="-32780"/>
      <dgm:spPr/>
    </dgm:pt>
    <dgm:pt modelId="{1C817F9F-2DA7-414E-94D9-CD789368EA95}" type="pres">
      <dgm:prSet presAssocID="{070F8978-BBDD-42F9-90EA-EFDB2E63D796}" presName="Child4" presStyleLbl="node1" presStyleIdx="3" presStyleCnt="4" custLinFactNeighborX="-92896" custLinFactNeighborY="-604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2E1280AB-32EE-40F3-9080-044CDB49B080}" type="presOf" srcId="{09E827FB-5F0B-4330-A8FE-EE2E757B5EC3}" destId="{CF981117-2AD5-4AFB-811A-447A33154E46}" srcOrd="0" destOrd="0" presId="urn:microsoft.com/office/officeart/2011/layout/HexagonRadial"/>
    <dgm:cxn modelId="{F2ED6350-2263-48F4-A7AC-4CE5F1847ACA}" type="presOf" srcId="{B0C1C13D-8D91-469C-A7CB-B72D8C4E6080}" destId="{8D79AC20-94AE-4117-AD48-6F0203C2B2EB}" srcOrd="0" destOrd="0" presId="urn:microsoft.com/office/officeart/2011/layout/HexagonRadial"/>
    <dgm:cxn modelId="{C4779EDE-EAB8-4EBF-A9CF-C8E4AA2C5BAA}" type="presOf" srcId="{ABAA687D-F5BD-4694-99EC-C12A634BC790}" destId="{A77E4921-9E38-4F2E-83FA-52AD3D0A3159}" srcOrd="0" destOrd="0" presId="urn:microsoft.com/office/officeart/2011/layout/HexagonRadial"/>
    <dgm:cxn modelId="{00E967EE-E68A-4F50-936E-E518F548A445}" type="presOf" srcId="{2A9BC08A-6E81-4B82-A63F-5FBBBEE5E583}" destId="{DDEB95AD-438C-4ECF-AE6A-8E6FC6DEFE4E}" srcOrd="0" destOrd="0" presId="urn:microsoft.com/office/officeart/2011/layout/HexagonRadial"/>
    <dgm:cxn modelId="{D374B96C-DBFE-437F-96F8-272BD0A6F54D}" srcId="{2A9BC08A-6E81-4B82-A63F-5FBBBEE5E583}" destId="{070F8978-BBDD-42F9-90EA-EFDB2E63D796}" srcOrd="3" destOrd="0" parTransId="{29D34D1E-5297-4D74-98CA-615511B67E52}" sibTransId="{05A27F7F-463B-4377-8760-7BBCA55C91C5}"/>
    <dgm:cxn modelId="{76ACD5E5-86FA-4622-B54F-E40F40C7AE33}" type="presOf" srcId="{070F8978-BBDD-42F9-90EA-EFDB2E63D796}" destId="{1C817F9F-2DA7-414E-94D9-CD789368EA95}" srcOrd="0" destOrd="0" presId="urn:microsoft.com/office/officeart/2011/layout/HexagonRadial"/>
    <dgm:cxn modelId="{F0EC7B52-14E3-4C12-99A6-5A0A1704D31A}" srcId="{2A9BC08A-6E81-4B82-A63F-5FBBBEE5E583}" destId="{7771BCAA-4FF8-4AE7-9607-BAEF59E12DA8}" srcOrd="2" destOrd="0" parTransId="{494315D0-7EAB-4E88-BBC9-0D047024C4ED}" sibTransId="{D4AB16D2-21A4-4DB1-A65B-51B9753C668C}"/>
    <dgm:cxn modelId="{2B463297-7302-45FF-80FA-FB76520F7B2C}" srcId="{2A9BC08A-6E81-4B82-A63F-5FBBBEE5E583}" destId="{09E827FB-5F0B-4330-A8FE-EE2E757B5EC3}" srcOrd="0" destOrd="0" parTransId="{5AF45CDB-0CCA-40F3-A8D9-293B7383887D}" sibTransId="{C3AC26E2-2051-41C0-A079-5681A0662C94}"/>
    <dgm:cxn modelId="{990DCEC7-1FC8-45A5-9183-FF1D73B35469}" type="presOf" srcId="{7771BCAA-4FF8-4AE7-9607-BAEF59E12DA8}" destId="{21C52392-5A6C-4EA6-857F-25BC7BDD69C3}" srcOrd="0" destOrd="0" presId="urn:microsoft.com/office/officeart/2011/layout/HexagonRadial"/>
    <dgm:cxn modelId="{B7FFAE8D-6889-42C4-B038-1B7601EFDD06}" srcId="{2A9BC08A-6E81-4B82-A63F-5FBBBEE5E583}" destId="{ABAA687D-F5BD-4694-99EC-C12A634BC790}" srcOrd="1" destOrd="0" parTransId="{988A5BF7-F8E0-4261-BC0C-D33C36D141EB}" sibTransId="{B589E523-B507-4818-97C8-FBD43193CB9F}"/>
    <dgm:cxn modelId="{D804617F-5A5F-400B-8E28-87EE3BAD301D}" type="presParOf" srcId="{8D79AC20-94AE-4117-AD48-6F0203C2B2EB}" destId="{DDEB95AD-438C-4ECF-AE6A-8E6FC6DEFE4E}" srcOrd="0" destOrd="0" presId="urn:microsoft.com/office/officeart/2011/layout/HexagonRadial"/>
    <dgm:cxn modelId="{3C54FA5B-BD5F-40C9-BACF-A5669F2D903B}" type="presParOf" srcId="{8D79AC20-94AE-4117-AD48-6F0203C2B2EB}" destId="{A639919E-B0EC-4263-8388-95ACDB08B376}" srcOrd="1" destOrd="0" presId="urn:microsoft.com/office/officeart/2011/layout/HexagonRadial"/>
    <dgm:cxn modelId="{219C100A-225E-497C-8478-31A883D95734}" type="presParOf" srcId="{A639919E-B0EC-4263-8388-95ACDB08B376}" destId="{A93D396E-6815-4377-9A85-B4AF7AA4EBC3}" srcOrd="0" destOrd="0" presId="urn:microsoft.com/office/officeart/2011/layout/HexagonRadial"/>
    <dgm:cxn modelId="{8438144E-F3DD-4CD6-82A3-0F4EEFD38AFE}" type="presParOf" srcId="{8D79AC20-94AE-4117-AD48-6F0203C2B2EB}" destId="{CF981117-2AD5-4AFB-811A-447A33154E46}" srcOrd="2" destOrd="0" presId="urn:microsoft.com/office/officeart/2011/layout/HexagonRadial"/>
    <dgm:cxn modelId="{FEF4723A-8577-44F2-9AC2-356ADCB5D5F6}" type="presParOf" srcId="{8D79AC20-94AE-4117-AD48-6F0203C2B2EB}" destId="{11B153FB-92A4-4946-B3AF-F20BAAC53BBE}" srcOrd="3" destOrd="0" presId="urn:microsoft.com/office/officeart/2011/layout/HexagonRadial"/>
    <dgm:cxn modelId="{F15D1B88-7C1E-4074-998A-1FFEBFE11E4D}" type="presParOf" srcId="{11B153FB-92A4-4946-B3AF-F20BAAC53BBE}" destId="{34D479DE-B65E-4604-A6A3-2CCD39165AFE}" srcOrd="0" destOrd="0" presId="urn:microsoft.com/office/officeart/2011/layout/HexagonRadial"/>
    <dgm:cxn modelId="{D21B4348-94A7-4A97-8FAF-A720DD47B84D}" type="presParOf" srcId="{8D79AC20-94AE-4117-AD48-6F0203C2B2EB}" destId="{A77E4921-9E38-4F2E-83FA-52AD3D0A3159}" srcOrd="4" destOrd="0" presId="urn:microsoft.com/office/officeart/2011/layout/HexagonRadial"/>
    <dgm:cxn modelId="{56E09DF3-7433-4890-915E-2CA65160BD48}" type="presParOf" srcId="{8D79AC20-94AE-4117-AD48-6F0203C2B2EB}" destId="{5ED406A2-ED8D-4309-8149-63A253612934}" srcOrd="5" destOrd="0" presId="urn:microsoft.com/office/officeart/2011/layout/HexagonRadial"/>
    <dgm:cxn modelId="{80593C54-5408-45D2-8683-442106DEE94D}" type="presParOf" srcId="{5ED406A2-ED8D-4309-8149-63A253612934}" destId="{3FF4B09F-CFC2-4608-801C-793562DD2A52}" srcOrd="0" destOrd="0" presId="urn:microsoft.com/office/officeart/2011/layout/HexagonRadial"/>
    <dgm:cxn modelId="{98937987-5672-4434-B37C-EF9CA266DA08}" type="presParOf" srcId="{8D79AC20-94AE-4117-AD48-6F0203C2B2EB}" destId="{21C52392-5A6C-4EA6-857F-25BC7BDD69C3}" srcOrd="6" destOrd="0" presId="urn:microsoft.com/office/officeart/2011/layout/HexagonRadial"/>
    <dgm:cxn modelId="{60124CB9-58C1-45DB-AC4B-1A17BD261151}" type="presParOf" srcId="{8D79AC20-94AE-4117-AD48-6F0203C2B2EB}" destId="{2DCBC335-5045-4B7C-810E-ED16051499A7}" srcOrd="7" destOrd="0" presId="urn:microsoft.com/office/officeart/2011/layout/HexagonRadial"/>
    <dgm:cxn modelId="{4CA5FF3B-96FC-461F-B6FD-4A38FF0E9498}" type="presParOf" srcId="{2DCBC335-5045-4B7C-810E-ED16051499A7}" destId="{FDD3B02E-7247-428D-844E-B352CA07513B}" srcOrd="0" destOrd="0" presId="urn:microsoft.com/office/officeart/2011/layout/HexagonRadial"/>
    <dgm:cxn modelId="{FC47A5F0-58F8-4103-A20C-A83CEE3E42CF}" type="presParOf" srcId="{8D79AC20-94AE-4117-AD48-6F0203C2B2EB}" destId="{1C817F9F-2DA7-414E-94D9-CD789368EA95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786EF96-9645-4FE9-99F9-EEAB4AB393A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271350-2936-41FD-AABD-C097FFD89764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2026</a:t>
          </a:r>
        </a:p>
        <a:p>
          <a:r>
            <a:rPr lang="mk-MK" dirty="0" smtClean="0"/>
            <a:t>54.249.063</a:t>
          </a:r>
          <a:endParaRPr lang="en-US" dirty="0"/>
        </a:p>
      </dgm:t>
    </dgm:pt>
    <dgm:pt modelId="{1DBA14EC-11D3-4CBA-850E-EA9ECBD85A95}" type="parTrans" cxnId="{58F20E7E-D87D-4125-B540-2ED7D22AC19E}">
      <dgm:prSet/>
      <dgm:spPr/>
      <dgm:t>
        <a:bodyPr/>
        <a:lstStyle/>
        <a:p>
          <a:endParaRPr lang="en-US"/>
        </a:p>
      </dgm:t>
    </dgm:pt>
    <dgm:pt modelId="{7894F52D-151C-4AD9-B0C4-80823534B090}" type="sibTrans" cxnId="{58F20E7E-D87D-4125-B540-2ED7D22AC19E}">
      <dgm:prSet/>
      <dgm:spPr/>
      <dgm:t>
        <a:bodyPr/>
        <a:lstStyle/>
        <a:p>
          <a:endParaRPr lang="en-US"/>
        </a:p>
      </dgm:t>
    </dgm:pt>
    <dgm:pt modelId="{41CFA623-C558-4EBD-8608-545BCF3F469E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2027</a:t>
          </a:r>
        </a:p>
        <a:p>
          <a:r>
            <a:rPr lang="mk-MK" dirty="0" smtClean="0"/>
            <a:t>61.105.754</a:t>
          </a:r>
          <a:endParaRPr lang="en-US" dirty="0"/>
        </a:p>
      </dgm:t>
    </dgm:pt>
    <dgm:pt modelId="{56D4991B-ECB2-4E5C-9EA7-C1D553F894DE}" type="parTrans" cxnId="{C708F844-B0A7-4E7B-9076-2FD9C9D37E31}">
      <dgm:prSet/>
      <dgm:spPr/>
      <dgm:t>
        <a:bodyPr/>
        <a:lstStyle/>
        <a:p>
          <a:endParaRPr lang="en-US"/>
        </a:p>
      </dgm:t>
    </dgm:pt>
    <dgm:pt modelId="{9480A07C-6E99-47EA-A484-4EA5B5314D5B}" type="sibTrans" cxnId="{C708F844-B0A7-4E7B-9076-2FD9C9D37E31}">
      <dgm:prSet/>
      <dgm:spPr/>
      <dgm:t>
        <a:bodyPr/>
        <a:lstStyle/>
        <a:p>
          <a:endParaRPr lang="en-US"/>
        </a:p>
      </dgm:t>
    </dgm:pt>
    <dgm:pt modelId="{C0DE81CD-0899-4A91-B32E-838C6C310973}" type="pres">
      <dgm:prSet presAssocID="{B786EF96-9645-4FE9-99F9-EEAB4AB393A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D919D6-EF76-46CB-BAE6-7B49DE0D5C4C}" type="pres">
      <dgm:prSet presAssocID="{B5271350-2936-41FD-AABD-C097FFD89764}" presName="horFlow" presStyleCnt="0"/>
      <dgm:spPr/>
    </dgm:pt>
    <dgm:pt modelId="{8ED89567-FB41-4539-B1A2-207B6908BF8C}" type="pres">
      <dgm:prSet presAssocID="{B5271350-2936-41FD-AABD-C097FFD89764}" presName="bigChev" presStyleLbl="node1" presStyleIdx="0" presStyleCnt="1"/>
      <dgm:spPr/>
      <dgm:t>
        <a:bodyPr/>
        <a:lstStyle/>
        <a:p>
          <a:endParaRPr lang="en-US"/>
        </a:p>
      </dgm:t>
    </dgm:pt>
    <dgm:pt modelId="{9DCF03A9-FC6A-4E3C-AE32-A66EDB9BE671}" type="pres">
      <dgm:prSet presAssocID="{56D4991B-ECB2-4E5C-9EA7-C1D553F894DE}" presName="parTrans" presStyleCnt="0"/>
      <dgm:spPr/>
    </dgm:pt>
    <dgm:pt modelId="{8B467093-2315-4740-B651-4A4B0B5A2863}" type="pres">
      <dgm:prSet presAssocID="{41CFA623-C558-4EBD-8608-545BCF3F469E}" presName="node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8F844-B0A7-4E7B-9076-2FD9C9D37E31}" srcId="{B5271350-2936-41FD-AABD-C097FFD89764}" destId="{41CFA623-C558-4EBD-8608-545BCF3F469E}" srcOrd="0" destOrd="0" parTransId="{56D4991B-ECB2-4E5C-9EA7-C1D553F894DE}" sibTransId="{9480A07C-6E99-47EA-A484-4EA5B5314D5B}"/>
    <dgm:cxn modelId="{FC2E73D5-0E6E-408C-BBF0-22F0A4146CF0}" type="presOf" srcId="{41CFA623-C558-4EBD-8608-545BCF3F469E}" destId="{8B467093-2315-4740-B651-4A4B0B5A2863}" srcOrd="0" destOrd="0" presId="urn:microsoft.com/office/officeart/2005/8/layout/lProcess3"/>
    <dgm:cxn modelId="{D42D5D96-CEB1-491B-A230-81EC0CF16DC6}" type="presOf" srcId="{B786EF96-9645-4FE9-99F9-EEAB4AB393AE}" destId="{C0DE81CD-0899-4A91-B32E-838C6C310973}" srcOrd="0" destOrd="0" presId="urn:microsoft.com/office/officeart/2005/8/layout/lProcess3"/>
    <dgm:cxn modelId="{B4732A71-251B-4C07-9BDF-AE88C3427C6D}" type="presOf" srcId="{B5271350-2936-41FD-AABD-C097FFD89764}" destId="{8ED89567-FB41-4539-B1A2-207B6908BF8C}" srcOrd="0" destOrd="0" presId="urn:microsoft.com/office/officeart/2005/8/layout/lProcess3"/>
    <dgm:cxn modelId="{58F20E7E-D87D-4125-B540-2ED7D22AC19E}" srcId="{B786EF96-9645-4FE9-99F9-EEAB4AB393AE}" destId="{B5271350-2936-41FD-AABD-C097FFD89764}" srcOrd="0" destOrd="0" parTransId="{1DBA14EC-11D3-4CBA-850E-EA9ECBD85A95}" sibTransId="{7894F52D-151C-4AD9-B0C4-80823534B090}"/>
    <dgm:cxn modelId="{143B0F14-8919-4622-91F7-1BC74D56D10B}" type="presParOf" srcId="{C0DE81CD-0899-4A91-B32E-838C6C310973}" destId="{86D919D6-EF76-46CB-BAE6-7B49DE0D5C4C}" srcOrd="0" destOrd="0" presId="urn:microsoft.com/office/officeart/2005/8/layout/lProcess3"/>
    <dgm:cxn modelId="{BA9EC3AD-4350-4CDD-8B42-45A23675CFC6}" type="presParOf" srcId="{86D919D6-EF76-46CB-BAE6-7B49DE0D5C4C}" destId="{8ED89567-FB41-4539-B1A2-207B6908BF8C}" srcOrd="0" destOrd="0" presId="urn:microsoft.com/office/officeart/2005/8/layout/lProcess3"/>
    <dgm:cxn modelId="{ACCB8DD5-ED28-4C03-8264-56F8B0B67F26}" type="presParOf" srcId="{86D919D6-EF76-46CB-BAE6-7B49DE0D5C4C}" destId="{9DCF03A9-FC6A-4E3C-AE32-A66EDB9BE671}" srcOrd="1" destOrd="0" presId="urn:microsoft.com/office/officeart/2005/8/layout/lProcess3"/>
    <dgm:cxn modelId="{C30D31EF-827D-427A-9A03-92A774900C5F}" type="presParOf" srcId="{86D919D6-EF76-46CB-BAE6-7B49DE0D5C4C}" destId="{8B467093-2315-4740-B651-4A4B0B5A286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ACA70E4-8D17-4343-9471-AAAC053E3DD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6FB7B4-F832-4950-B2B2-04389175A0F0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2025</a:t>
          </a:r>
        </a:p>
        <a:p>
          <a:r>
            <a:rPr lang="en-US" dirty="0" smtClean="0"/>
            <a:t>2.955.075 </a:t>
          </a:r>
          <a:endParaRPr lang="en-US" dirty="0"/>
        </a:p>
      </dgm:t>
    </dgm:pt>
    <dgm:pt modelId="{92F7C0E0-BBDA-47AE-921F-76CCF4350219}" type="parTrans" cxnId="{03CB918A-C0C3-46A1-85A3-3CA2C4E2EA73}">
      <dgm:prSet/>
      <dgm:spPr/>
      <dgm:t>
        <a:bodyPr/>
        <a:lstStyle/>
        <a:p>
          <a:endParaRPr lang="en-US"/>
        </a:p>
      </dgm:t>
    </dgm:pt>
    <dgm:pt modelId="{93E8740F-B74E-41FE-B275-B9CD5D2B2C34}" type="sibTrans" cxnId="{03CB918A-C0C3-46A1-85A3-3CA2C4E2EA73}">
      <dgm:prSet/>
      <dgm:spPr/>
      <dgm:t>
        <a:bodyPr/>
        <a:lstStyle/>
        <a:p>
          <a:endParaRPr lang="en-US"/>
        </a:p>
      </dgm:t>
    </dgm:pt>
    <dgm:pt modelId="{D1AC2FA1-E8DC-4502-B6DA-9A3D5E938876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2026</a:t>
          </a:r>
        </a:p>
        <a:p>
          <a:r>
            <a:rPr lang="mk-MK" dirty="0" smtClean="0"/>
            <a:t>3.817.959</a:t>
          </a:r>
          <a:endParaRPr lang="en-US" dirty="0"/>
        </a:p>
      </dgm:t>
    </dgm:pt>
    <dgm:pt modelId="{FF6FC6F3-DB93-4E81-9958-B3559AD591D7}" type="parTrans" cxnId="{A42DE428-405B-488C-9F78-E6E367A42A2C}">
      <dgm:prSet/>
      <dgm:spPr/>
      <dgm:t>
        <a:bodyPr/>
        <a:lstStyle/>
        <a:p>
          <a:endParaRPr lang="en-US"/>
        </a:p>
      </dgm:t>
    </dgm:pt>
    <dgm:pt modelId="{133382C0-C8FD-40C5-8372-FA54F8518CAE}" type="sibTrans" cxnId="{A42DE428-405B-488C-9F78-E6E367A42A2C}">
      <dgm:prSet/>
      <dgm:spPr/>
      <dgm:t>
        <a:bodyPr/>
        <a:lstStyle/>
        <a:p>
          <a:endParaRPr lang="en-US"/>
        </a:p>
      </dgm:t>
    </dgm:pt>
    <dgm:pt modelId="{7E1C0B0B-A620-489E-A141-264324A5EAD7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k-MK" dirty="0" smtClean="0"/>
            <a:t>2027</a:t>
          </a:r>
        </a:p>
        <a:p>
          <a:r>
            <a:rPr lang="mk-MK" dirty="0" smtClean="0"/>
            <a:t>467.720</a:t>
          </a:r>
          <a:endParaRPr lang="en-US" dirty="0"/>
        </a:p>
      </dgm:t>
    </dgm:pt>
    <dgm:pt modelId="{D2F1443E-BD41-430E-A090-444E91AA1D3D}" type="parTrans" cxnId="{E69EEC29-6604-44EB-A106-E59729E364A7}">
      <dgm:prSet/>
      <dgm:spPr/>
      <dgm:t>
        <a:bodyPr/>
        <a:lstStyle/>
        <a:p>
          <a:endParaRPr lang="en-US"/>
        </a:p>
      </dgm:t>
    </dgm:pt>
    <dgm:pt modelId="{B3E76591-1764-4DA7-81FC-F4CAC6FA3CD7}" type="sibTrans" cxnId="{E69EEC29-6604-44EB-A106-E59729E364A7}">
      <dgm:prSet/>
      <dgm:spPr/>
      <dgm:t>
        <a:bodyPr/>
        <a:lstStyle/>
        <a:p>
          <a:endParaRPr lang="en-US"/>
        </a:p>
      </dgm:t>
    </dgm:pt>
    <dgm:pt modelId="{F75BF2E6-5CE4-4B81-BB4D-4E7C66D89E3B}" type="pres">
      <dgm:prSet presAssocID="{EACA70E4-8D17-4343-9471-AAAC053E3DD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521426-4BF8-4356-9C29-8430A6BA466F}" type="pres">
      <dgm:prSet presAssocID="{446FB7B4-F832-4950-B2B2-04389175A0F0}" presName="horFlow" presStyleCnt="0"/>
      <dgm:spPr/>
    </dgm:pt>
    <dgm:pt modelId="{95130D4B-0BF7-448E-9A35-86B488C76F27}" type="pres">
      <dgm:prSet presAssocID="{446FB7B4-F832-4950-B2B2-04389175A0F0}" presName="bigChev" presStyleLbl="node1" presStyleIdx="0" presStyleCnt="1"/>
      <dgm:spPr/>
      <dgm:t>
        <a:bodyPr/>
        <a:lstStyle/>
        <a:p>
          <a:endParaRPr lang="en-US"/>
        </a:p>
      </dgm:t>
    </dgm:pt>
    <dgm:pt modelId="{7CE33795-49FE-46D3-99A9-5534B19E3ED1}" type="pres">
      <dgm:prSet presAssocID="{FF6FC6F3-DB93-4E81-9958-B3559AD591D7}" presName="parTrans" presStyleCnt="0"/>
      <dgm:spPr/>
    </dgm:pt>
    <dgm:pt modelId="{14A9C2BF-1CBC-45CC-B6F0-22ADC0135F38}" type="pres">
      <dgm:prSet presAssocID="{D1AC2FA1-E8DC-4502-B6DA-9A3D5E938876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EA566-FEE2-42AC-93E0-FEAF6AFB1EEE}" type="pres">
      <dgm:prSet presAssocID="{133382C0-C8FD-40C5-8372-FA54F8518CAE}" presName="sibTrans" presStyleCnt="0"/>
      <dgm:spPr/>
    </dgm:pt>
    <dgm:pt modelId="{5D7E832A-65E6-47AA-A7CD-700449F3991C}" type="pres">
      <dgm:prSet presAssocID="{7E1C0B0B-A620-489E-A141-264324A5EAD7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AA3B08-D3BE-4554-978E-EC1D5EE2C26B}" type="presOf" srcId="{446FB7B4-F832-4950-B2B2-04389175A0F0}" destId="{95130D4B-0BF7-448E-9A35-86B488C76F27}" srcOrd="0" destOrd="0" presId="urn:microsoft.com/office/officeart/2005/8/layout/lProcess3"/>
    <dgm:cxn modelId="{C85844ED-E139-4CD9-8487-42CD590D0B91}" type="presOf" srcId="{7E1C0B0B-A620-489E-A141-264324A5EAD7}" destId="{5D7E832A-65E6-47AA-A7CD-700449F3991C}" srcOrd="0" destOrd="0" presId="urn:microsoft.com/office/officeart/2005/8/layout/lProcess3"/>
    <dgm:cxn modelId="{E69EEC29-6604-44EB-A106-E59729E364A7}" srcId="{446FB7B4-F832-4950-B2B2-04389175A0F0}" destId="{7E1C0B0B-A620-489E-A141-264324A5EAD7}" srcOrd="1" destOrd="0" parTransId="{D2F1443E-BD41-430E-A090-444E91AA1D3D}" sibTransId="{B3E76591-1764-4DA7-81FC-F4CAC6FA3CD7}"/>
    <dgm:cxn modelId="{C6E38083-7492-48FF-BB35-89193E1F0AAE}" type="presOf" srcId="{EACA70E4-8D17-4343-9471-AAAC053E3DDF}" destId="{F75BF2E6-5CE4-4B81-BB4D-4E7C66D89E3B}" srcOrd="0" destOrd="0" presId="urn:microsoft.com/office/officeart/2005/8/layout/lProcess3"/>
    <dgm:cxn modelId="{FD5512CC-63DF-4C60-8BF3-F69B11160C3E}" type="presOf" srcId="{D1AC2FA1-E8DC-4502-B6DA-9A3D5E938876}" destId="{14A9C2BF-1CBC-45CC-B6F0-22ADC0135F38}" srcOrd="0" destOrd="0" presId="urn:microsoft.com/office/officeart/2005/8/layout/lProcess3"/>
    <dgm:cxn modelId="{03CB918A-C0C3-46A1-85A3-3CA2C4E2EA73}" srcId="{EACA70E4-8D17-4343-9471-AAAC053E3DDF}" destId="{446FB7B4-F832-4950-B2B2-04389175A0F0}" srcOrd="0" destOrd="0" parTransId="{92F7C0E0-BBDA-47AE-921F-76CCF4350219}" sibTransId="{93E8740F-B74E-41FE-B275-B9CD5D2B2C34}"/>
    <dgm:cxn modelId="{A42DE428-405B-488C-9F78-E6E367A42A2C}" srcId="{446FB7B4-F832-4950-B2B2-04389175A0F0}" destId="{D1AC2FA1-E8DC-4502-B6DA-9A3D5E938876}" srcOrd="0" destOrd="0" parTransId="{FF6FC6F3-DB93-4E81-9958-B3559AD591D7}" sibTransId="{133382C0-C8FD-40C5-8372-FA54F8518CAE}"/>
    <dgm:cxn modelId="{08ED1D71-EEFC-4452-9F1E-7A7502EE12EB}" type="presParOf" srcId="{F75BF2E6-5CE4-4B81-BB4D-4E7C66D89E3B}" destId="{8C521426-4BF8-4356-9C29-8430A6BA466F}" srcOrd="0" destOrd="0" presId="urn:microsoft.com/office/officeart/2005/8/layout/lProcess3"/>
    <dgm:cxn modelId="{0D40257E-74A5-4A64-BC33-9D1D772C3093}" type="presParOf" srcId="{8C521426-4BF8-4356-9C29-8430A6BA466F}" destId="{95130D4B-0BF7-448E-9A35-86B488C76F27}" srcOrd="0" destOrd="0" presId="urn:microsoft.com/office/officeart/2005/8/layout/lProcess3"/>
    <dgm:cxn modelId="{9BFA9EF7-12F6-4F9B-A25B-5BE6CB12539C}" type="presParOf" srcId="{8C521426-4BF8-4356-9C29-8430A6BA466F}" destId="{7CE33795-49FE-46D3-99A9-5534B19E3ED1}" srcOrd="1" destOrd="0" presId="urn:microsoft.com/office/officeart/2005/8/layout/lProcess3"/>
    <dgm:cxn modelId="{68AAEC4A-165F-4D1C-B778-7E55EABF5E15}" type="presParOf" srcId="{8C521426-4BF8-4356-9C29-8430A6BA466F}" destId="{14A9C2BF-1CBC-45CC-B6F0-22ADC0135F38}" srcOrd="2" destOrd="0" presId="urn:microsoft.com/office/officeart/2005/8/layout/lProcess3"/>
    <dgm:cxn modelId="{39617645-1BD6-4306-84A5-8C40170E37C0}" type="presParOf" srcId="{8C521426-4BF8-4356-9C29-8430A6BA466F}" destId="{840EA566-FEE2-42AC-93E0-FEAF6AFB1EEE}" srcOrd="3" destOrd="0" presId="urn:microsoft.com/office/officeart/2005/8/layout/lProcess3"/>
    <dgm:cxn modelId="{597E18E1-0568-4731-A5B2-4158584B4409}" type="presParOf" srcId="{8C521426-4BF8-4356-9C29-8430A6BA466F}" destId="{5D7E832A-65E6-47AA-A7CD-700449F3991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/>
      <dgm:spPr/>
      <dgm:t>
        <a:bodyPr/>
        <a:lstStyle/>
        <a:p>
          <a:pPr algn="ctr"/>
          <a:r>
            <a:rPr lang="mk-MK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Општинска администрација</a:t>
          </a:r>
        </a:p>
        <a:p>
          <a:pPr algn="ctr"/>
          <a:r>
            <a:rPr lang="mk-MK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40.542.251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09E827FB-5F0B-4330-A8FE-EE2E757B5EC3}">
      <dgm:prSet phldrT="[Text]"/>
      <dgm:spPr/>
      <dgm:t>
        <a:bodyPr/>
        <a:lstStyle/>
        <a:p>
          <a:pPr algn="l"/>
          <a:r>
            <a:rPr lang="mk-MK" dirty="0" smtClean="0">
              <a:latin typeface="Candara" panose="020E0502030303020204" pitchFamily="34" charset="0"/>
            </a:rPr>
            <a:t>Плати и надоместоци</a:t>
          </a:r>
        </a:p>
        <a:p>
          <a:pPr algn="l"/>
          <a:r>
            <a:rPr lang="mk-MK" dirty="0" smtClean="0">
              <a:latin typeface="Candara" panose="020E0502030303020204" pitchFamily="34" charset="0"/>
            </a:rPr>
            <a:t>34.082.751</a:t>
          </a:r>
          <a:endParaRPr lang="en-US" dirty="0">
            <a:latin typeface="Candara" panose="020E0502030303020204" pitchFamily="34" charset="0"/>
          </a:endParaRPr>
        </a:p>
      </dgm:t>
    </dgm:pt>
    <dgm:pt modelId="{5AF45CDB-0CCA-40F3-A8D9-293B7383887D}" type="parTrans" cxnId="{2B463297-7302-45FF-80FA-FB76520F7B2C}">
      <dgm:prSet/>
      <dgm:spPr/>
      <dgm:t>
        <a:bodyPr/>
        <a:lstStyle/>
        <a:p>
          <a:endParaRPr lang="en-US"/>
        </a:p>
      </dgm:t>
    </dgm:pt>
    <dgm:pt modelId="{C3AC26E2-2051-41C0-A079-5681A0662C94}" type="sibTrans" cxnId="{2B463297-7302-45FF-80FA-FB76520F7B2C}">
      <dgm:prSet/>
      <dgm:spPr/>
      <dgm:t>
        <a:bodyPr/>
        <a:lstStyle/>
        <a:p>
          <a:endParaRPr lang="en-US"/>
        </a:p>
      </dgm:t>
    </dgm:pt>
    <dgm:pt modelId="{ABAA687D-F5BD-4694-99EC-C12A634BC790}">
      <dgm:prSet phldrT="[Text]"/>
      <dgm:spPr/>
      <dgm:t>
        <a:bodyPr/>
        <a:lstStyle/>
        <a:p>
          <a:pPr algn="l"/>
          <a:r>
            <a:rPr lang="mk-MK" dirty="0" smtClean="0">
              <a:latin typeface="Candara" panose="020E0502030303020204" pitchFamily="34" charset="0"/>
            </a:rPr>
            <a:t>Стоки и услуги 5.885.000</a:t>
          </a:r>
          <a:endParaRPr lang="en-US" dirty="0">
            <a:latin typeface="Candara" panose="020E0502030303020204" pitchFamily="34" charset="0"/>
          </a:endParaRPr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7771BCAA-4FF8-4AE7-9607-BAEF59E12DA8}">
      <dgm:prSet phldrT="[Text]"/>
      <dgm:spPr/>
      <dgm:t>
        <a:bodyPr/>
        <a:lstStyle/>
        <a:p>
          <a:pPr algn="l"/>
          <a:r>
            <a:rPr lang="mk-MK" dirty="0" smtClean="0">
              <a:latin typeface="Candara" panose="020E0502030303020204" pitchFamily="34" charset="0"/>
            </a:rPr>
            <a:t>Субвенции и трансфери 574.500</a:t>
          </a:r>
          <a:endParaRPr lang="en-US" dirty="0">
            <a:latin typeface="Candara" panose="020E0502030303020204" pitchFamily="34" charset="0"/>
          </a:endParaRPr>
        </a:p>
      </dgm:t>
    </dgm:pt>
    <dgm:pt modelId="{494315D0-7EAB-4E88-BBC9-0D047024C4ED}" type="parTrans" cxnId="{F0EC7B52-14E3-4C12-99A6-5A0A1704D31A}">
      <dgm:prSet/>
      <dgm:spPr/>
      <dgm:t>
        <a:bodyPr/>
        <a:lstStyle/>
        <a:p>
          <a:endParaRPr lang="en-US"/>
        </a:p>
      </dgm:t>
    </dgm:pt>
    <dgm:pt modelId="{D4AB16D2-21A4-4DB1-A65B-51B9753C668C}" type="sibTrans" cxnId="{F0EC7B52-14E3-4C12-99A6-5A0A1704D31A}">
      <dgm:prSet/>
      <dgm:spPr/>
      <dgm:t>
        <a:bodyPr/>
        <a:lstStyle/>
        <a:p>
          <a:endParaRPr lang="en-US"/>
        </a:p>
      </dgm:t>
    </dgm:pt>
    <dgm:pt modelId="{F2A67B82-E6E4-44B0-899B-01D9E7D361B9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361981-5F4A-4A31-A7EC-476E236933DE}" type="pres">
      <dgm:prSet presAssocID="{B0C1C13D-8D91-469C-A7CB-B72D8C4E6080}" presName="ellipse1" presStyleLbl="venn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BD3392-63B3-4F9B-AB77-A5A1F0102C32}" type="presOf" srcId="{7771BCAA-4FF8-4AE7-9607-BAEF59E12DA8}" destId="{02361981-5F4A-4A31-A7EC-476E236933DE}" srcOrd="0" destOrd="3" presId="urn:microsoft.com/office/officeart/2005/8/layout/rings+Icon"/>
    <dgm:cxn modelId="{2B463297-7302-45FF-80FA-FB76520F7B2C}" srcId="{2A9BC08A-6E81-4B82-A63F-5FBBBEE5E583}" destId="{09E827FB-5F0B-4330-A8FE-EE2E757B5EC3}" srcOrd="0" destOrd="0" parTransId="{5AF45CDB-0CCA-40F3-A8D9-293B7383887D}" sibTransId="{C3AC26E2-2051-41C0-A079-5681A0662C94}"/>
    <dgm:cxn modelId="{B7FFAE8D-6889-42C4-B038-1B7601EFDD06}" srcId="{2A9BC08A-6E81-4B82-A63F-5FBBBEE5E583}" destId="{ABAA687D-F5BD-4694-99EC-C12A634BC790}" srcOrd="1" destOrd="0" parTransId="{988A5BF7-F8E0-4261-BC0C-D33C36D141EB}" sibTransId="{B589E523-B507-4818-97C8-FBD43193CB9F}"/>
    <dgm:cxn modelId="{01CB34F4-FD1B-4074-B028-8B4B15C2D4C1}" type="presOf" srcId="{09E827FB-5F0B-4330-A8FE-EE2E757B5EC3}" destId="{02361981-5F4A-4A31-A7EC-476E236933DE}" srcOrd="0" destOrd="1" presId="urn:microsoft.com/office/officeart/2005/8/layout/rings+Icon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1FAD619D-AD94-460B-B194-7A9590B89EF1}" type="presOf" srcId="{2A9BC08A-6E81-4B82-A63F-5FBBBEE5E583}" destId="{02361981-5F4A-4A31-A7EC-476E236933DE}" srcOrd="0" destOrd="0" presId="urn:microsoft.com/office/officeart/2005/8/layout/rings+Icon"/>
    <dgm:cxn modelId="{F0EC7B52-14E3-4C12-99A6-5A0A1704D31A}" srcId="{2A9BC08A-6E81-4B82-A63F-5FBBBEE5E583}" destId="{7771BCAA-4FF8-4AE7-9607-BAEF59E12DA8}" srcOrd="2" destOrd="0" parTransId="{494315D0-7EAB-4E88-BBC9-0D047024C4ED}" sibTransId="{D4AB16D2-21A4-4DB1-A65B-51B9753C668C}"/>
    <dgm:cxn modelId="{3F063E7B-58B2-414E-B640-714366E0A6CB}" type="presOf" srcId="{B0C1C13D-8D91-469C-A7CB-B72D8C4E6080}" destId="{F2A67B82-E6E4-44B0-899B-01D9E7D361B9}" srcOrd="0" destOrd="0" presId="urn:microsoft.com/office/officeart/2005/8/layout/rings+Icon"/>
    <dgm:cxn modelId="{6809036E-8577-4015-93DB-28A1675ED3D5}" type="presOf" srcId="{ABAA687D-F5BD-4694-99EC-C12A634BC790}" destId="{02361981-5F4A-4A31-A7EC-476E236933DE}" srcOrd="0" destOrd="2" presId="urn:microsoft.com/office/officeart/2005/8/layout/rings+Icon"/>
    <dgm:cxn modelId="{75E888F2-3824-45C2-88F3-242487EE74D1}" type="presParOf" srcId="{F2A67B82-E6E4-44B0-899B-01D9E7D361B9}" destId="{02361981-5F4A-4A31-A7EC-476E236933DE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/>
      <dgm:spPr/>
      <dgm:t>
        <a:bodyPr/>
        <a:lstStyle/>
        <a:p>
          <a:r>
            <a:rPr lang="mk-MK" b="1" dirty="0" smtClean="0">
              <a:latin typeface="Candara" panose="020E0502030303020204" pitchFamily="34" charset="0"/>
            </a:rPr>
            <a:t>Противпожарна заштита </a:t>
          </a:r>
        </a:p>
        <a:p>
          <a:r>
            <a:rPr lang="mk-MK" b="1" dirty="0" smtClean="0">
              <a:latin typeface="Candara" panose="020E0502030303020204" pitchFamily="34" charset="0"/>
            </a:rPr>
            <a:t>3.309.200</a:t>
          </a:r>
          <a:endParaRPr lang="en-GB" b="1" dirty="0" smtClean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EE834674-66AE-47A9-AF66-E0534A07B24D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 Стоки и услуги 1.645.000</a:t>
          </a:r>
          <a:endParaRPr lang="en-US" dirty="0">
            <a:latin typeface="Candara" panose="020E0502030303020204" pitchFamily="34" charset="0"/>
          </a:endParaRPr>
        </a:p>
      </dgm:t>
    </dgm:pt>
    <dgm:pt modelId="{093C1A93-7DF7-48C5-A75C-3EF1C4690B4E}" type="parTrans" cxnId="{459B215C-4B98-46F7-8007-45DB5658D4B4}">
      <dgm:prSet/>
      <dgm:spPr/>
      <dgm:t>
        <a:bodyPr/>
        <a:lstStyle/>
        <a:p>
          <a:endParaRPr lang="en-US"/>
        </a:p>
      </dgm:t>
    </dgm:pt>
    <dgm:pt modelId="{608AB305-5A00-441C-ACFE-C31896CAA3D2}" type="sibTrans" cxnId="{459B215C-4B98-46F7-8007-45DB5658D4B4}">
      <dgm:prSet/>
      <dgm:spPr/>
      <dgm:t>
        <a:bodyPr/>
        <a:lstStyle/>
        <a:p>
          <a:endParaRPr lang="en-US"/>
        </a:p>
      </dgm:t>
    </dgm:pt>
    <dgm:pt modelId="{ABAA687D-F5BD-4694-99EC-C12A634BC790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Плати и надоместоци 1.614.200</a:t>
          </a:r>
          <a:endParaRPr lang="en-US" dirty="0">
            <a:latin typeface="Candara" panose="020E0502030303020204" pitchFamily="34" charset="0"/>
          </a:endParaRPr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E18DE03D-F10A-46C2-BC66-E8F2C303F68E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Субвенции и трансфери 50.000</a:t>
          </a:r>
          <a:endParaRPr lang="en-US" dirty="0">
            <a:latin typeface="Candara" panose="020E0502030303020204" pitchFamily="34" charset="0"/>
          </a:endParaRPr>
        </a:p>
      </dgm:t>
    </dgm:pt>
    <dgm:pt modelId="{76523169-CD6F-4D0E-BE00-348D018817B3}" type="parTrans" cxnId="{407322AF-00C5-46B2-84A0-E11207AC5E8A}">
      <dgm:prSet/>
      <dgm:spPr/>
      <dgm:t>
        <a:bodyPr/>
        <a:lstStyle/>
        <a:p>
          <a:endParaRPr lang="en-US"/>
        </a:p>
      </dgm:t>
    </dgm:pt>
    <dgm:pt modelId="{D7CAA73A-7D53-4744-AC17-2F55B1BAFCA1}" type="sibTrans" cxnId="{407322AF-00C5-46B2-84A0-E11207AC5E8A}">
      <dgm:prSet/>
      <dgm:spPr/>
      <dgm:t>
        <a:bodyPr/>
        <a:lstStyle/>
        <a:p>
          <a:endParaRPr lang="en-US"/>
        </a:p>
      </dgm:t>
    </dgm:pt>
    <dgm:pt modelId="{217F95FE-C12D-4891-BCB7-1E76643671E8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DDB1C-16CD-42A8-AAD4-B376BB687C09}" type="pres">
      <dgm:prSet presAssocID="{B0C1C13D-8D91-469C-A7CB-B72D8C4E6080}" presName="ellipse1" presStyleLbl="vennNode1" presStyleIdx="0" presStyleCnt="1" custLinFactNeighborX="7938" custLinFactNeighborY="-5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3172BC-B73B-46F5-B137-F99AB64F9390}" type="presOf" srcId="{ABAA687D-F5BD-4694-99EC-C12A634BC790}" destId="{209DDB1C-16CD-42A8-AAD4-B376BB687C09}" srcOrd="0" destOrd="1" presId="urn:microsoft.com/office/officeart/2005/8/layout/rings+Icon"/>
    <dgm:cxn modelId="{5649AADE-D642-4684-87B4-6D07FBBCF4B4}" type="presOf" srcId="{E18DE03D-F10A-46C2-BC66-E8F2C303F68E}" destId="{209DDB1C-16CD-42A8-AAD4-B376BB687C09}" srcOrd="0" destOrd="3" presId="urn:microsoft.com/office/officeart/2005/8/layout/rings+Icon"/>
    <dgm:cxn modelId="{459B215C-4B98-46F7-8007-45DB5658D4B4}" srcId="{2A9BC08A-6E81-4B82-A63F-5FBBBEE5E583}" destId="{EE834674-66AE-47A9-AF66-E0534A07B24D}" srcOrd="1" destOrd="0" parTransId="{093C1A93-7DF7-48C5-A75C-3EF1C4690B4E}" sibTransId="{608AB305-5A00-441C-ACFE-C31896CAA3D2}"/>
    <dgm:cxn modelId="{1CDDB99D-B059-4091-8C8C-4DA172405E9B}" type="presOf" srcId="{EE834674-66AE-47A9-AF66-E0534A07B24D}" destId="{209DDB1C-16CD-42A8-AAD4-B376BB687C09}" srcOrd="0" destOrd="2" presId="urn:microsoft.com/office/officeart/2005/8/layout/rings+Icon"/>
    <dgm:cxn modelId="{407322AF-00C5-46B2-84A0-E11207AC5E8A}" srcId="{2A9BC08A-6E81-4B82-A63F-5FBBBEE5E583}" destId="{E18DE03D-F10A-46C2-BC66-E8F2C303F68E}" srcOrd="2" destOrd="0" parTransId="{76523169-CD6F-4D0E-BE00-348D018817B3}" sibTransId="{D7CAA73A-7D53-4744-AC17-2F55B1BAFCA1}"/>
    <dgm:cxn modelId="{7F7C2951-DFB5-47E9-967D-2F4C404BE32B}" type="presOf" srcId="{B0C1C13D-8D91-469C-A7CB-B72D8C4E6080}" destId="{217F95FE-C12D-4891-BCB7-1E76643671E8}" srcOrd="0" destOrd="0" presId="urn:microsoft.com/office/officeart/2005/8/layout/rings+Icon"/>
    <dgm:cxn modelId="{B7FFAE8D-6889-42C4-B038-1B7601EFDD06}" srcId="{2A9BC08A-6E81-4B82-A63F-5FBBBEE5E583}" destId="{ABAA687D-F5BD-4694-99EC-C12A634BC790}" srcOrd="0" destOrd="0" parTransId="{988A5BF7-F8E0-4261-BC0C-D33C36D141EB}" sibTransId="{B589E523-B507-4818-97C8-FBD43193CB9F}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9A4D7959-1C4A-4D23-A552-9048DAB3FA70}" type="presOf" srcId="{2A9BC08A-6E81-4B82-A63F-5FBBBEE5E583}" destId="{209DDB1C-16CD-42A8-AAD4-B376BB687C09}" srcOrd="0" destOrd="0" presId="urn:microsoft.com/office/officeart/2005/8/layout/rings+Icon"/>
    <dgm:cxn modelId="{4ADED841-1BD0-43EC-B36F-3D97DD6644C0}" type="presParOf" srcId="{217F95FE-C12D-4891-BCB7-1E76643671E8}" destId="{209DDB1C-16CD-42A8-AAD4-B376BB687C09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/>
      <dgm:spPr/>
      <dgm:t>
        <a:bodyPr/>
        <a:lstStyle/>
        <a:p>
          <a:r>
            <a:rPr lang="mk-MK" b="1" dirty="0" smtClean="0">
              <a:latin typeface="Candara" panose="020E0502030303020204" pitchFamily="34" charset="0"/>
            </a:rPr>
            <a:t>Капитални трошоци </a:t>
          </a:r>
        </a:p>
        <a:p>
          <a:r>
            <a:rPr lang="mk-MK" b="1" dirty="0" smtClean="0">
              <a:latin typeface="Candara" panose="020E0502030303020204" pitchFamily="34" charset="0"/>
            </a:rPr>
            <a:t>75.216.008</a:t>
          </a:r>
          <a:endParaRPr lang="en-US" b="1" dirty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09E827FB-5F0B-4330-A8FE-EE2E757B5EC3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Купување на опрема и машини</a:t>
          </a:r>
        </a:p>
        <a:p>
          <a:r>
            <a:rPr lang="mk-MK" dirty="0" smtClean="0">
              <a:latin typeface="Candara" panose="020E0502030303020204" pitchFamily="34" charset="0"/>
            </a:rPr>
            <a:t>1.000.000</a:t>
          </a:r>
          <a:endParaRPr lang="en-US" dirty="0">
            <a:latin typeface="Candara" panose="020E0502030303020204" pitchFamily="34" charset="0"/>
          </a:endParaRPr>
        </a:p>
      </dgm:t>
    </dgm:pt>
    <dgm:pt modelId="{5AF45CDB-0CCA-40F3-A8D9-293B7383887D}" type="parTrans" cxnId="{2B463297-7302-45FF-80FA-FB76520F7B2C}">
      <dgm:prSet/>
      <dgm:spPr/>
      <dgm:t>
        <a:bodyPr/>
        <a:lstStyle/>
        <a:p>
          <a:endParaRPr lang="en-US"/>
        </a:p>
      </dgm:t>
    </dgm:pt>
    <dgm:pt modelId="{C3AC26E2-2051-41C0-A079-5681A0662C94}" type="sibTrans" cxnId="{2B463297-7302-45FF-80FA-FB76520F7B2C}">
      <dgm:prSet/>
      <dgm:spPr/>
      <dgm:t>
        <a:bodyPr/>
        <a:lstStyle/>
        <a:p>
          <a:endParaRPr lang="en-US"/>
        </a:p>
      </dgm:t>
    </dgm:pt>
    <dgm:pt modelId="{9FA6427C-0503-4206-9451-B68DEDC65D8B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Реконструкција на мултифункционална сала 54.249.063</a:t>
          </a:r>
          <a:endParaRPr lang="en-US" dirty="0">
            <a:latin typeface="Candara" panose="020E0502030303020204" pitchFamily="34" charset="0"/>
          </a:endParaRPr>
        </a:p>
      </dgm:t>
    </dgm:pt>
    <dgm:pt modelId="{959D28DE-0657-4CBE-9A5D-F67B4B6276E4}" type="parTrans" cxnId="{A6C94A40-77CB-485C-96A2-F6B1EE7E5C05}">
      <dgm:prSet/>
      <dgm:spPr/>
      <dgm:t>
        <a:bodyPr/>
        <a:lstStyle/>
        <a:p>
          <a:endParaRPr lang="en-US"/>
        </a:p>
      </dgm:t>
    </dgm:pt>
    <dgm:pt modelId="{275C5164-E5F2-4325-BFAC-69CF281630DA}" type="sibTrans" cxnId="{A6C94A40-77CB-485C-96A2-F6B1EE7E5C05}">
      <dgm:prSet/>
      <dgm:spPr/>
      <dgm:t>
        <a:bodyPr/>
        <a:lstStyle/>
        <a:p>
          <a:endParaRPr lang="en-US"/>
        </a:p>
      </dgm:t>
    </dgm:pt>
    <dgm:pt modelId="{7E7DC257-A131-449F-9CB2-EF77D3421724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Други градежни објекти 18.766.945</a:t>
          </a:r>
          <a:endParaRPr lang="en-US" dirty="0">
            <a:latin typeface="Candara" panose="020E0502030303020204" pitchFamily="34" charset="0"/>
          </a:endParaRPr>
        </a:p>
      </dgm:t>
    </dgm:pt>
    <dgm:pt modelId="{667DEF42-796A-449E-A706-90758FD787E2}" type="parTrans" cxnId="{38498255-64D7-4B36-80A4-C8B9EBB403DE}">
      <dgm:prSet/>
      <dgm:spPr/>
      <dgm:t>
        <a:bodyPr/>
        <a:lstStyle/>
        <a:p>
          <a:endParaRPr lang="en-US"/>
        </a:p>
      </dgm:t>
    </dgm:pt>
    <dgm:pt modelId="{96FE37B8-8CE0-46E9-9F7A-9534660B2A39}" type="sibTrans" cxnId="{38498255-64D7-4B36-80A4-C8B9EBB403DE}">
      <dgm:prSet/>
      <dgm:spPr/>
      <dgm:t>
        <a:bodyPr/>
        <a:lstStyle/>
        <a:p>
          <a:endParaRPr lang="en-US"/>
        </a:p>
      </dgm:t>
    </dgm:pt>
    <dgm:pt modelId="{45D17ABA-83C4-466E-95D8-86857BC521D1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Вложувања и нефинансиски средства 1.200.000</a:t>
          </a:r>
          <a:endParaRPr lang="en-US" dirty="0">
            <a:latin typeface="Candara" panose="020E0502030303020204" pitchFamily="34" charset="0"/>
          </a:endParaRPr>
        </a:p>
      </dgm:t>
    </dgm:pt>
    <dgm:pt modelId="{3F214942-F696-4DA0-8EF8-E12C0D59672A}" type="parTrans" cxnId="{4FCEB305-4795-48B5-9A98-371E2C3AB648}">
      <dgm:prSet/>
      <dgm:spPr/>
      <dgm:t>
        <a:bodyPr/>
        <a:lstStyle/>
        <a:p>
          <a:endParaRPr lang="en-US"/>
        </a:p>
      </dgm:t>
    </dgm:pt>
    <dgm:pt modelId="{AD9DD7B3-C60C-46A2-87E1-F5B897A3A989}" type="sibTrans" cxnId="{4FCEB305-4795-48B5-9A98-371E2C3AB648}">
      <dgm:prSet/>
      <dgm:spPr/>
      <dgm:t>
        <a:bodyPr/>
        <a:lstStyle/>
        <a:p>
          <a:endParaRPr lang="en-US"/>
        </a:p>
      </dgm:t>
    </dgm:pt>
    <dgm:pt modelId="{F603F1AC-46AB-4B0C-97EA-7094F79F8973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E2A85-1EF8-4923-AEEC-0CCAB4D1286F}" type="pres">
      <dgm:prSet presAssocID="{B0C1C13D-8D91-469C-A7CB-B72D8C4E6080}" presName="ellipse1" presStyleLbl="vennNode1" presStyleIdx="0" presStyleCnt="1" custScaleY="126255" custLinFactNeighborY="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498255-64D7-4B36-80A4-C8B9EBB403DE}" srcId="{2A9BC08A-6E81-4B82-A63F-5FBBBEE5E583}" destId="{7E7DC257-A131-449F-9CB2-EF77D3421724}" srcOrd="3" destOrd="0" parTransId="{667DEF42-796A-449E-A706-90758FD787E2}" sibTransId="{96FE37B8-8CE0-46E9-9F7A-9534660B2A39}"/>
    <dgm:cxn modelId="{1BD78144-47EA-43FB-9C57-DD91D368D83B}" type="presOf" srcId="{7E7DC257-A131-449F-9CB2-EF77D3421724}" destId="{92FE2A85-1EF8-4923-AEEC-0CCAB4D1286F}" srcOrd="0" destOrd="4" presId="urn:microsoft.com/office/officeart/2005/8/layout/rings+Icon"/>
    <dgm:cxn modelId="{5F291EF4-BC38-478D-90C3-4E1B36B1DC6C}" type="presOf" srcId="{9FA6427C-0503-4206-9451-B68DEDC65D8B}" destId="{92FE2A85-1EF8-4923-AEEC-0CCAB4D1286F}" srcOrd="0" destOrd="2" presId="urn:microsoft.com/office/officeart/2005/8/layout/rings+Icon"/>
    <dgm:cxn modelId="{A6C94A40-77CB-485C-96A2-F6B1EE7E5C05}" srcId="{2A9BC08A-6E81-4B82-A63F-5FBBBEE5E583}" destId="{9FA6427C-0503-4206-9451-B68DEDC65D8B}" srcOrd="1" destOrd="0" parTransId="{959D28DE-0657-4CBE-9A5D-F67B4B6276E4}" sibTransId="{275C5164-E5F2-4325-BFAC-69CF281630DA}"/>
    <dgm:cxn modelId="{4FCEB305-4795-48B5-9A98-371E2C3AB648}" srcId="{2A9BC08A-6E81-4B82-A63F-5FBBBEE5E583}" destId="{45D17ABA-83C4-466E-95D8-86857BC521D1}" srcOrd="2" destOrd="0" parTransId="{3F214942-F696-4DA0-8EF8-E12C0D59672A}" sibTransId="{AD9DD7B3-C60C-46A2-87E1-F5B897A3A989}"/>
    <dgm:cxn modelId="{6923A234-D406-4FF5-AE87-C00F78331576}" type="presOf" srcId="{45D17ABA-83C4-466E-95D8-86857BC521D1}" destId="{92FE2A85-1EF8-4923-AEEC-0CCAB4D1286F}" srcOrd="0" destOrd="3" presId="urn:microsoft.com/office/officeart/2005/8/layout/rings+Icon"/>
    <dgm:cxn modelId="{8D435DF8-E9B0-49BE-BCE1-4D6161CA783D}" type="presOf" srcId="{B0C1C13D-8D91-469C-A7CB-B72D8C4E6080}" destId="{F603F1AC-46AB-4B0C-97EA-7094F79F8973}" srcOrd="0" destOrd="0" presId="urn:microsoft.com/office/officeart/2005/8/layout/rings+Icon"/>
    <dgm:cxn modelId="{2B463297-7302-45FF-80FA-FB76520F7B2C}" srcId="{2A9BC08A-6E81-4B82-A63F-5FBBBEE5E583}" destId="{09E827FB-5F0B-4330-A8FE-EE2E757B5EC3}" srcOrd="0" destOrd="0" parTransId="{5AF45CDB-0CCA-40F3-A8D9-293B7383887D}" sibTransId="{C3AC26E2-2051-41C0-A079-5681A0662C94}"/>
    <dgm:cxn modelId="{A4AE3A65-E458-4122-AC37-9F5A0024607C}" type="presOf" srcId="{2A9BC08A-6E81-4B82-A63F-5FBBBEE5E583}" destId="{92FE2A85-1EF8-4923-AEEC-0CCAB4D1286F}" srcOrd="0" destOrd="0" presId="urn:microsoft.com/office/officeart/2005/8/layout/rings+Icon"/>
    <dgm:cxn modelId="{6C826F0B-9F38-466E-BA18-B2722B177915}" type="presOf" srcId="{09E827FB-5F0B-4330-A8FE-EE2E757B5EC3}" destId="{92FE2A85-1EF8-4923-AEEC-0CCAB4D1286F}" srcOrd="0" destOrd="1" presId="urn:microsoft.com/office/officeart/2005/8/layout/rings+Icon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BBF68387-303A-4309-BB52-EB21E8B402EA}" type="presParOf" srcId="{F603F1AC-46AB-4B0C-97EA-7094F79F8973}" destId="{92FE2A85-1EF8-4923-AEEC-0CCAB4D1286F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11/layout/HexagonRadial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pPr algn="ctr"/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Урбанистичко планирање</a:t>
          </a:r>
        </a:p>
        <a:p>
          <a:pPr algn="ctr"/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1.150.000</a:t>
          </a:r>
          <a:endParaRPr lang="en-US" sz="1400" b="1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8D79AC20-94AE-4117-AD48-6F0203C2B2EB}" type="pres">
      <dgm:prSet presAssocID="{B0C1C13D-8D91-469C-A7CB-B72D8C4E60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EB95AD-438C-4ECF-AE6A-8E6FC6DEFE4E}" type="pres">
      <dgm:prSet presAssocID="{2A9BC08A-6E81-4B82-A63F-5FBBBEE5E583}" presName="Parent" presStyleLbl="node0" presStyleIdx="0" presStyleCnt="1" custLinFactNeighborX="-1368" custLinFactNeighborY="-27547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E4EED-AFBD-468A-90D7-1525169C32CD}" type="presOf" srcId="{2A9BC08A-6E81-4B82-A63F-5FBBBEE5E583}" destId="{DDEB95AD-438C-4ECF-AE6A-8E6FC6DEFE4E}" srcOrd="0" destOrd="0" presId="urn:microsoft.com/office/officeart/2011/layout/HexagonRadial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74168022-A0F6-4C12-8155-5C77D3F3A60E}" type="presOf" srcId="{B0C1C13D-8D91-469C-A7CB-B72D8C4E6080}" destId="{8D79AC20-94AE-4117-AD48-6F0203C2B2EB}" srcOrd="0" destOrd="0" presId="urn:microsoft.com/office/officeart/2011/layout/HexagonRadial"/>
    <dgm:cxn modelId="{B2DFBCC5-6E49-4332-B45F-0238862C94E3}" type="presParOf" srcId="{8D79AC20-94AE-4117-AD48-6F0203C2B2EB}" destId="{DDEB95AD-438C-4ECF-AE6A-8E6FC6DEFE4E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r>
            <a:rPr lang="mk-MK" sz="1400" b="1" dirty="0" smtClean="0">
              <a:latin typeface="Candara" panose="020E0502030303020204" pitchFamily="34" charset="0"/>
            </a:rPr>
            <a:t>Поддршка на Локалниот екомонски развој </a:t>
          </a:r>
        </a:p>
        <a:p>
          <a:r>
            <a:rPr lang="mk-MK" sz="1400" b="1" dirty="0" smtClean="0">
              <a:latin typeface="Candara" panose="020E0502030303020204" pitchFamily="34" charset="0"/>
            </a:rPr>
            <a:t>2.</a:t>
          </a:r>
          <a:r>
            <a:rPr lang="en-US" sz="1400" b="1" dirty="0" smtClean="0">
              <a:latin typeface="Candara" panose="020E0502030303020204" pitchFamily="34" charset="0"/>
            </a:rPr>
            <a:t>0</a:t>
          </a:r>
          <a:r>
            <a:rPr lang="mk-MK" sz="1400" b="1" dirty="0" smtClean="0">
              <a:latin typeface="Candara" panose="020E0502030303020204" pitchFamily="34" charset="0"/>
            </a:rPr>
            <a:t>1</a:t>
          </a:r>
          <a:r>
            <a:rPr lang="en-US" sz="1400" b="1" dirty="0" smtClean="0">
              <a:latin typeface="Candara" panose="020E0502030303020204" pitchFamily="34" charset="0"/>
            </a:rPr>
            <a:t>0</a:t>
          </a:r>
          <a:r>
            <a:rPr lang="mk-MK" sz="1400" b="1" dirty="0" smtClean="0">
              <a:latin typeface="Candara" panose="020E0502030303020204" pitchFamily="34" charset="0"/>
            </a:rPr>
            <a:t>.000</a:t>
          </a:r>
          <a:endParaRPr lang="en-US" sz="1400" b="1" dirty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ABAA687D-F5BD-4694-99EC-C12A634BC790}">
      <dgm:prSet phldrT="[Text]"/>
      <dgm:spPr/>
      <dgm:t>
        <a:bodyPr/>
        <a:lstStyle/>
        <a:p>
          <a:r>
            <a:rPr lang="mk-MK" sz="1200" dirty="0" smtClean="0">
              <a:latin typeface="Candara" panose="020E0502030303020204" pitchFamily="34" charset="0"/>
            </a:rPr>
            <a:t>Договорни услуги 115.000</a:t>
          </a:r>
          <a:endParaRPr lang="en-US" sz="1200" dirty="0">
            <a:latin typeface="Candara" panose="020E0502030303020204" pitchFamily="34" charset="0"/>
          </a:endParaRPr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88210983-EB67-4CEF-B7C0-CB014037C581}">
      <dgm:prSet phldrT="[Text]"/>
      <dgm:spPr/>
      <dgm:t>
        <a:bodyPr/>
        <a:lstStyle/>
        <a:p>
          <a:r>
            <a:rPr lang="mk-MK" sz="1200" dirty="0" smtClean="0">
              <a:latin typeface="Candara" panose="020E0502030303020204" pitchFamily="34" charset="0"/>
            </a:rPr>
            <a:t>Трансфери до невладини организации 110.000</a:t>
          </a:r>
          <a:endParaRPr lang="en-US" sz="1200" dirty="0">
            <a:latin typeface="Candara" panose="020E0502030303020204" pitchFamily="34" charset="0"/>
          </a:endParaRPr>
        </a:p>
      </dgm:t>
    </dgm:pt>
    <dgm:pt modelId="{4DE97171-5922-4E64-9821-C225FBEF32AF}" type="parTrans" cxnId="{6EDFFC36-9BF7-4355-9053-E0081CB86B51}">
      <dgm:prSet/>
      <dgm:spPr/>
      <dgm:t>
        <a:bodyPr/>
        <a:lstStyle/>
        <a:p>
          <a:endParaRPr lang="en-US"/>
        </a:p>
      </dgm:t>
    </dgm:pt>
    <dgm:pt modelId="{2A72DDA0-C762-4364-9690-A1A94054BAB8}" type="sibTrans" cxnId="{6EDFFC36-9BF7-4355-9053-E0081CB86B51}">
      <dgm:prSet/>
      <dgm:spPr/>
      <dgm:t>
        <a:bodyPr/>
        <a:lstStyle/>
        <a:p>
          <a:endParaRPr lang="en-US"/>
        </a:p>
      </dgm:t>
    </dgm:pt>
    <dgm:pt modelId="{53E5BF96-D11C-418D-9C41-ADE63EE2F82D}">
      <dgm:prSet phldrT="[Text]"/>
      <dgm:spPr/>
      <dgm:t>
        <a:bodyPr/>
        <a:lstStyle/>
        <a:p>
          <a:r>
            <a:rPr lang="mk-MK" sz="1200" dirty="0" smtClean="0">
              <a:latin typeface="Candara" panose="020E0502030303020204" pitchFamily="34" charset="0"/>
            </a:rPr>
            <a:t>Разни трансфери </a:t>
          </a:r>
          <a:r>
            <a:rPr lang="en-US" sz="1200" dirty="0" smtClean="0">
              <a:latin typeface="Candara" panose="020E0502030303020204" pitchFamily="34" charset="0"/>
            </a:rPr>
            <a:t>1</a:t>
          </a:r>
          <a:r>
            <a:rPr lang="mk-MK" sz="1200" dirty="0" smtClean="0">
              <a:latin typeface="Candara" panose="020E0502030303020204" pitchFamily="34" charset="0"/>
            </a:rPr>
            <a:t>.785.000</a:t>
          </a:r>
          <a:endParaRPr lang="en-US" sz="1200" dirty="0">
            <a:latin typeface="Candara" panose="020E0502030303020204" pitchFamily="34" charset="0"/>
          </a:endParaRPr>
        </a:p>
      </dgm:t>
    </dgm:pt>
    <dgm:pt modelId="{16AD8F22-3284-4644-B7A4-11FD182734A9}" type="parTrans" cxnId="{2A2F469E-393D-4BB9-92DA-83FEF878983B}">
      <dgm:prSet/>
      <dgm:spPr/>
      <dgm:t>
        <a:bodyPr/>
        <a:lstStyle/>
        <a:p>
          <a:endParaRPr lang="en-US"/>
        </a:p>
      </dgm:t>
    </dgm:pt>
    <dgm:pt modelId="{6236E23A-4A78-445B-AC26-6C52B4CBC2D6}" type="sibTrans" cxnId="{2A2F469E-393D-4BB9-92DA-83FEF878983B}">
      <dgm:prSet/>
      <dgm:spPr/>
      <dgm:t>
        <a:bodyPr/>
        <a:lstStyle/>
        <a:p>
          <a:endParaRPr lang="en-US"/>
        </a:p>
      </dgm:t>
    </dgm:pt>
    <dgm:pt modelId="{217F95FE-C12D-4891-BCB7-1E76643671E8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DDB1C-16CD-42A8-AAD4-B376BB687C09}" type="pres">
      <dgm:prSet presAssocID="{B0C1C13D-8D91-469C-A7CB-B72D8C4E6080}" presName="ellipse1" presStyleLbl="vennNode1" presStyleIdx="0" presStyleCnt="1" custLinFactNeighborX="-11197" custLinFactNeighborY="-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2F469E-393D-4BB9-92DA-83FEF878983B}" srcId="{2A9BC08A-6E81-4B82-A63F-5FBBBEE5E583}" destId="{53E5BF96-D11C-418D-9C41-ADE63EE2F82D}" srcOrd="2" destOrd="0" parTransId="{16AD8F22-3284-4644-B7A4-11FD182734A9}" sibTransId="{6236E23A-4A78-445B-AC26-6C52B4CBC2D6}"/>
    <dgm:cxn modelId="{880F0511-E47A-473C-BDD3-4D357F87D604}" type="presOf" srcId="{ABAA687D-F5BD-4694-99EC-C12A634BC790}" destId="{209DDB1C-16CD-42A8-AAD4-B376BB687C09}" srcOrd="0" destOrd="1" presId="urn:microsoft.com/office/officeart/2005/8/layout/rings+Icon"/>
    <dgm:cxn modelId="{4C939731-9510-4B27-8F40-7F2197C49BCE}" type="presOf" srcId="{88210983-EB67-4CEF-B7C0-CB014037C581}" destId="{209DDB1C-16CD-42A8-AAD4-B376BB687C09}" srcOrd="0" destOrd="2" presId="urn:microsoft.com/office/officeart/2005/8/layout/rings+Icon"/>
    <dgm:cxn modelId="{6EDFFC36-9BF7-4355-9053-E0081CB86B51}" srcId="{2A9BC08A-6E81-4B82-A63F-5FBBBEE5E583}" destId="{88210983-EB67-4CEF-B7C0-CB014037C581}" srcOrd="1" destOrd="0" parTransId="{4DE97171-5922-4E64-9821-C225FBEF32AF}" sibTransId="{2A72DDA0-C762-4364-9690-A1A94054BAB8}"/>
    <dgm:cxn modelId="{B7FFAE8D-6889-42C4-B038-1B7601EFDD06}" srcId="{2A9BC08A-6E81-4B82-A63F-5FBBBEE5E583}" destId="{ABAA687D-F5BD-4694-99EC-C12A634BC790}" srcOrd="0" destOrd="0" parTransId="{988A5BF7-F8E0-4261-BC0C-D33C36D141EB}" sibTransId="{B589E523-B507-4818-97C8-FBD43193CB9F}"/>
    <dgm:cxn modelId="{70B6E043-66CC-49D4-9D0A-9C34244BC945}" type="presOf" srcId="{2A9BC08A-6E81-4B82-A63F-5FBBBEE5E583}" destId="{209DDB1C-16CD-42A8-AAD4-B376BB687C09}" srcOrd="0" destOrd="0" presId="urn:microsoft.com/office/officeart/2005/8/layout/rings+Icon"/>
    <dgm:cxn modelId="{3694C4AD-5A57-4FF7-9686-85A38E15A89D}" type="presOf" srcId="{B0C1C13D-8D91-469C-A7CB-B72D8C4E6080}" destId="{217F95FE-C12D-4891-BCB7-1E76643671E8}" srcOrd="0" destOrd="0" presId="urn:microsoft.com/office/officeart/2005/8/layout/rings+Icon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F7151A2F-16B0-4028-82CC-C4C4DA2C0468}" type="presOf" srcId="{53E5BF96-D11C-418D-9C41-ADE63EE2F82D}" destId="{209DDB1C-16CD-42A8-AAD4-B376BB687C09}" srcOrd="0" destOrd="3" presId="urn:microsoft.com/office/officeart/2005/8/layout/rings+Icon"/>
    <dgm:cxn modelId="{E37C074A-37F7-417A-8F6C-F261F13F4D87}" type="presParOf" srcId="{217F95FE-C12D-4891-BCB7-1E76643671E8}" destId="{209DDB1C-16CD-42A8-AAD4-B376BB687C09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r>
            <a:rPr lang="mk-MK" sz="1400" b="1" dirty="0" smtClean="0">
              <a:latin typeface="Candara" panose="020E0502030303020204" pitchFamily="34" charset="0"/>
            </a:rPr>
            <a:t>Уредување на градежно земјиште</a:t>
          </a:r>
        </a:p>
        <a:p>
          <a:r>
            <a:rPr lang="mk-MK" sz="1400" b="1" dirty="0" smtClean="0">
              <a:latin typeface="Candara" panose="020E0502030303020204" pitchFamily="34" charset="0"/>
            </a:rPr>
            <a:t>1.2</a:t>
          </a:r>
          <a:r>
            <a:rPr lang="en-US" sz="1400" b="1" dirty="0" smtClean="0">
              <a:latin typeface="Candara" panose="020E0502030303020204" pitchFamily="34" charset="0"/>
            </a:rPr>
            <a:t>0</a:t>
          </a:r>
          <a:r>
            <a:rPr lang="mk-MK" sz="1400" b="1" dirty="0" smtClean="0">
              <a:latin typeface="Candara" panose="020E0502030303020204" pitchFamily="34" charset="0"/>
            </a:rPr>
            <a:t>0.000</a:t>
          </a:r>
          <a:endParaRPr lang="en-US" sz="1400" b="1" dirty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F603F1AC-46AB-4B0C-97EA-7094F79F8973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E2A85-1EF8-4923-AEEC-0CCAB4D1286F}" type="pres">
      <dgm:prSet presAssocID="{B0C1C13D-8D91-469C-A7CB-B72D8C4E6080}" presName="ellipse1" presStyleLbl="vennNode1" presStyleIdx="0" presStyleCnt="1" custScaleY="126255" custLinFactNeighborX="-3101" custLinFactNeighborY="21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86BB1-A956-434B-94CC-2D52B0681E6E}" type="presOf" srcId="{2A9BC08A-6E81-4B82-A63F-5FBBBEE5E583}" destId="{92FE2A85-1EF8-4923-AEEC-0CCAB4D1286F}" srcOrd="0" destOrd="0" presId="urn:microsoft.com/office/officeart/2005/8/layout/rings+Icon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0F9505A3-108A-411A-A18B-6125E411FBD5}" type="presOf" srcId="{B0C1C13D-8D91-469C-A7CB-B72D8C4E6080}" destId="{F603F1AC-46AB-4B0C-97EA-7094F79F8973}" srcOrd="0" destOrd="0" presId="urn:microsoft.com/office/officeart/2005/8/layout/rings+Icon"/>
    <dgm:cxn modelId="{C86D08ED-9546-4CE9-B287-6F652775CBCA}" type="presParOf" srcId="{F603F1AC-46AB-4B0C-97EA-7094F79F8973}" destId="{92FE2A85-1EF8-4923-AEEC-0CCAB4D1286F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r>
            <a:rPr lang="mk-MK" sz="1400" b="1" dirty="0" smtClean="0">
              <a:latin typeface="Candara" panose="020E0502030303020204" pitchFamily="34" charset="0"/>
            </a:rPr>
            <a:t>Поттикнување на развојот на туризмот</a:t>
          </a:r>
        </a:p>
        <a:p>
          <a:r>
            <a:rPr lang="mk-MK" sz="1400" b="1" dirty="0" smtClean="0">
              <a:latin typeface="Candara" panose="020E0502030303020204" pitchFamily="34" charset="0"/>
            </a:rPr>
            <a:t>200.000</a:t>
          </a:r>
          <a:endParaRPr lang="en-US" sz="1400" b="1" dirty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217F95FE-C12D-4891-BCB7-1E76643671E8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DDB1C-16CD-42A8-AAD4-B376BB687C09}" type="pres">
      <dgm:prSet presAssocID="{B0C1C13D-8D91-469C-A7CB-B72D8C4E6080}" presName="ellipse1" presStyleLbl="vennNode1" presStyleIdx="0" presStyleCnt="1" custScaleX="299031" custLinFactNeighborX="30210" custLinFactNeighborY="15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E4CD73-88AF-4B3C-85DF-FF1E10B0312C}" type="presOf" srcId="{2A9BC08A-6E81-4B82-A63F-5FBBBEE5E583}" destId="{209DDB1C-16CD-42A8-AAD4-B376BB687C09}" srcOrd="0" destOrd="0" presId="urn:microsoft.com/office/officeart/2005/8/layout/rings+Icon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642C0DF8-FCB1-4B3B-A118-5E84E7F789B8}" type="presOf" srcId="{B0C1C13D-8D91-469C-A7CB-B72D8C4E6080}" destId="{217F95FE-C12D-4891-BCB7-1E76643671E8}" srcOrd="0" destOrd="0" presId="urn:microsoft.com/office/officeart/2005/8/layout/rings+Icon"/>
    <dgm:cxn modelId="{895C2B8A-E9AA-49BC-9FD8-E1A14255D7A3}" type="presParOf" srcId="{217F95FE-C12D-4891-BCB7-1E76643671E8}" destId="{209DDB1C-16CD-42A8-AAD4-B376BB687C09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B95AD-438C-4ECF-AE6A-8E6FC6DEFE4E}">
      <dsp:nvSpPr>
        <dsp:cNvPr id="0" name=""/>
        <dsp:cNvSpPr/>
      </dsp:nvSpPr>
      <dsp:spPr>
        <a:xfrm>
          <a:off x="0" y="1582667"/>
          <a:ext cx="1345828" cy="11640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b="1" kern="1200" dirty="0" smtClean="0">
              <a:solidFill>
                <a:srgbClr val="FF0000"/>
              </a:solidFill>
              <a:latin typeface="Candara" panose="020E0502030303020204" pitchFamily="34" charset="0"/>
            </a:rPr>
            <a:t>Вкупен Основен буџет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b="1" kern="1200" dirty="0" smtClean="0">
              <a:solidFill>
                <a:srgbClr val="FF0000"/>
              </a:solidFill>
              <a:latin typeface="Candara" panose="020E0502030303020204" pitchFamily="34" charset="0"/>
              <a:cs typeface="Arial" panose="020B0604020202020204" pitchFamily="34" charset="0"/>
            </a:rPr>
            <a:t>16</a:t>
          </a:r>
          <a:r>
            <a:rPr lang="en-US" sz="1100" b="1" kern="1200" dirty="0" smtClean="0">
              <a:solidFill>
                <a:srgbClr val="FF0000"/>
              </a:solidFill>
              <a:latin typeface="Candara" panose="020E0502030303020204" pitchFamily="34" charset="0"/>
              <a:cs typeface="Arial" panose="020B0604020202020204" pitchFamily="34" charset="0"/>
            </a:rPr>
            <a:t>2</a:t>
          </a:r>
          <a:r>
            <a:rPr lang="mk-MK" sz="1100" b="1" kern="1200" dirty="0" smtClean="0">
              <a:solidFill>
                <a:srgbClr val="FF0000"/>
              </a:solidFill>
              <a:latin typeface="Candara" panose="020E0502030303020204" pitchFamily="34" charset="0"/>
              <a:cs typeface="Arial" panose="020B0604020202020204" pitchFamily="34" charset="0"/>
            </a:rPr>
            <a:t>.138.592</a:t>
          </a:r>
          <a:endParaRPr lang="en-US" sz="1100" b="1" kern="1200" dirty="0">
            <a:solidFill>
              <a:srgbClr val="FF0000"/>
            </a:solidFill>
            <a:latin typeface="Candara" panose="020E0502030303020204" pitchFamily="34" charset="0"/>
            <a:cs typeface="Arial" panose="020B0604020202020204" pitchFamily="34" charset="0"/>
          </a:endParaRPr>
        </a:p>
      </dsp:txBody>
      <dsp:txXfrm>
        <a:off x="223010" y="1775557"/>
        <a:ext cx="899808" cy="778279"/>
      </dsp:txXfrm>
    </dsp:sp>
    <dsp:sp modelId="{34D479DE-B65E-4604-A6A3-2CCD39165AFE}">
      <dsp:nvSpPr>
        <dsp:cNvPr id="0" name=""/>
        <dsp:cNvSpPr/>
      </dsp:nvSpPr>
      <dsp:spPr>
        <a:xfrm>
          <a:off x="842681" y="1025743"/>
          <a:ext cx="507847" cy="4374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81117-2AD5-4AFB-811A-447A33154E46}">
      <dsp:nvSpPr>
        <dsp:cNvPr id="0" name=""/>
        <dsp:cNvSpPr/>
      </dsp:nvSpPr>
      <dsp:spPr>
        <a:xfrm>
          <a:off x="123996" y="523953"/>
          <a:ext cx="1102760" cy="9540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>
              <a:latin typeface="Candara" panose="020E0502030303020204" pitchFamily="34" charset="0"/>
            </a:rPr>
            <a:t>Даночни приходи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andara" panose="020E0502030303020204" pitchFamily="34" charset="0"/>
              <a:cs typeface="Arial" panose="020B0604020202020204" pitchFamily="34" charset="0"/>
            </a:rPr>
            <a:t>4</a:t>
          </a:r>
          <a:r>
            <a:rPr lang="mk-MK" sz="1000" kern="1200" dirty="0" smtClean="0">
              <a:latin typeface="Candara" panose="020E0502030303020204" pitchFamily="34" charset="0"/>
              <a:cs typeface="Arial" panose="020B0604020202020204" pitchFamily="34" charset="0"/>
            </a:rPr>
            <a:t>4</a:t>
          </a:r>
          <a:r>
            <a:rPr lang="en-US" sz="1000" kern="1200" dirty="0" smtClean="0">
              <a:latin typeface="Candara" panose="020E0502030303020204" pitchFamily="34" charset="0"/>
              <a:cs typeface="Arial" panose="020B0604020202020204" pitchFamily="34" charset="0"/>
            </a:rPr>
            <a:t>.</a:t>
          </a:r>
          <a:r>
            <a:rPr lang="mk-MK" sz="1000" kern="1200" dirty="0" smtClean="0">
              <a:latin typeface="Candara" panose="020E0502030303020204" pitchFamily="34" charset="0"/>
              <a:cs typeface="Arial" panose="020B0604020202020204" pitchFamily="34" charset="0"/>
            </a:rPr>
            <a:t>068</a:t>
          </a:r>
          <a:r>
            <a:rPr lang="en-US" sz="1000" kern="1200" dirty="0" smtClean="0">
              <a:latin typeface="Candara" panose="020E0502030303020204" pitchFamily="34" charset="0"/>
              <a:cs typeface="Arial" panose="020B0604020202020204" pitchFamily="34" charset="0"/>
            </a:rPr>
            <a:t>.</a:t>
          </a:r>
          <a:r>
            <a:rPr lang="mk-MK" sz="1000" kern="1200" dirty="0" smtClean="0">
              <a:latin typeface="Candara" panose="020E0502030303020204" pitchFamily="34" charset="0"/>
              <a:cs typeface="Arial" panose="020B0604020202020204" pitchFamily="34" charset="0"/>
            </a:rPr>
            <a:t>41</a:t>
          </a:r>
          <a:r>
            <a:rPr lang="en-US" sz="1000" kern="1200" dirty="0" smtClean="0">
              <a:latin typeface="Candara" panose="020E0502030303020204" pitchFamily="34" charset="0"/>
              <a:cs typeface="Arial" panose="020B0604020202020204" pitchFamily="34" charset="0"/>
            </a:rPr>
            <a:t>7</a:t>
          </a:r>
          <a:endParaRPr lang="en-US" sz="1000" kern="1200" dirty="0">
            <a:latin typeface="Candara" panose="020E0502030303020204" pitchFamily="34" charset="0"/>
            <a:cs typeface="Arial" panose="020B0604020202020204" pitchFamily="34" charset="0"/>
          </a:endParaRPr>
        </a:p>
      </dsp:txBody>
      <dsp:txXfrm>
        <a:off x="306747" y="682055"/>
        <a:ext cx="737258" cy="637819"/>
      </dsp:txXfrm>
    </dsp:sp>
    <dsp:sp modelId="{3FF4B09F-CFC2-4608-801C-793562DD2A52}">
      <dsp:nvSpPr>
        <dsp:cNvPr id="0" name=""/>
        <dsp:cNvSpPr/>
      </dsp:nvSpPr>
      <dsp:spPr>
        <a:xfrm>
          <a:off x="1435356" y="1843571"/>
          <a:ext cx="507847" cy="4374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E4921-9E38-4F2E-83FA-52AD3D0A3159}">
      <dsp:nvSpPr>
        <dsp:cNvPr id="0" name=""/>
        <dsp:cNvSpPr/>
      </dsp:nvSpPr>
      <dsp:spPr>
        <a:xfrm>
          <a:off x="1135437" y="1110742"/>
          <a:ext cx="1102760" cy="9540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>
              <a:latin typeface="Candara" panose="020E0502030303020204" pitchFamily="34" charset="0"/>
            </a:rPr>
            <a:t>Неданочни приходи </a:t>
          </a:r>
          <a:r>
            <a:rPr lang="mk-MK" sz="1000" kern="1200" dirty="0" smtClean="0">
              <a:latin typeface="Candara" panose="020E0502030303020204" pitchFamily="34" charset="0"/>
            </a:rPr>
            <a:t>7</a:t>
          </a:r>
          <a:r>
            <a:rPr lang="mk-MK" sz="1000" kern="1200" dirty="0" smtClean="0">
              <a:latin typeface="Candara" panose="020E0502030303020204" pitchFamily="34" charset="0"/>
              <a:cs typeface="Arial" panose="020B0604020202020204" pitchFamily="34" charset="0"/>
            </a:rPr>
            <a:t>.674.957</a:t>
          </a:r>
          <a:endParaRPr lang="en-US" sz="1000" kern="1200" dirty="0">
            <a:latin typeface="Candara" panose="020E0502030303020204" pitchFamily="34" charset="0"/>
            <a:cs typeface="Arial" panose="020B0604020202020204" pitchFamily="34" charset="0"/>
          </a:endParaRPr>
        </a:p>
      </dsp:txBody>
      <dsp:txXfrm>
        <a:off x="1318188" y="1268844"/>
        <a:ext cx="737258" cy="637819"/>
      </dsp:txXfrm>
    </dsp:sp>
    <dsp:sp modelId="{FDD3B02E-7247-428D-844E-B352CA07513B}">
      <dsp:nvSpPr>
        <dsp:cNvPr id="0" name=""/>
        <dsp:cNvSpPr/>
      </dsp:nvSpPr>
      <dsp:spPr>
        <a:xfrm>
          <a:off x="1023527" y="2766746"/>
          <a:ext cx="507847" cy="4374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52392-5A6C-4EA6-857F-25BC7BDD69C3}">
      <dsp:nvSpPr>
        <dsp:cNvPr id="0" name=""/>
        <dsp:cNvSpPr/>
      </dsp:nvSpPr>
      <dsp:spPr>
        <a:xfrm>
          <a:off x="1135437" y="2264300"/>
          <a:ext cx="1102760" cy="9540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>
              <a:latin typeface="Candara" panose="020E0502030303020204" pitchFamily="34" charset="0"/>
            </a:rPr>
            <a:t>Капитални приходи </a:t>
          </a:r>
          <a:r>
            <a:rPr lang="mk-MK" sz="1000" kern="1200" dirty="0" smtClean="0">
              <a:latin typeface="Candara" panose="020E0502030303020204" pitchFamily="34" charset="0"/>
            </a:rPr>
            <a:t>5</a:t>
          </a:r>
          <a:r>
            <a:rPr lang="en-US" sz="1000" kern="1200" dirty="0" smtClean="0">
              <a:latin typeface="Candara" panose="020E0502030303020204" pitchFamily="34" charset="0"/>
              <a:cs typeface="Arial" panose="020B0604020202020204" pitchFamily="34" charset="0"/>
            </a:rPr>
            <a:t>.</a:t>
          </a:r>
          <a:r>
            <a:rPr lang="mk-MK" sz="1000" kern="1200" dirty="0" smtClean="0">
              <a:latin typeface="Candara" panose="020E0502030303020204" pitchFamily="34" charset="0"/>
              <a:cs typeface="Arial" panose="020B0604020202020204" pitchFamily="34" charset="0"/>
            </a:rPr>
            <a:t>220</a:t>
          </a:r>
          <a:r>
            <a:rPr lang="en-US" sz="1000" kern="1200" dirty="0" smtClean="0">
              <a:latin typeface="Candara" panose="020E0502030303020204" pitchFamily="34" charset="0"/>
              <a:cs typeface="Arial" panose="020B0604020202020204" pitchFamily="34" charset="0"/>
            </a:rPr>
            <a:t>.000</a:t>
          </a:r>
          <a:endParaRPr lang="en-US" sz="1000" kern="1200" dirty="0">
            <a:latin typeface="Candara" panose="020E0502030303020204" pitchFamily="34" charset="0"/>
            <a:cs typeface="Arial" panose="020B0604020202020204" pitchFamily="34" charset="0"/>
          </a:endParaRPr>
        </a:p>
      </dsp:txBody>
      <dsp:txXfrm>
        <a:off x="1318188" y="2422402"/>
        <a:ext cx="737258" cy="637819"/>
      </dsp:txXfrm>
    </dsp:sp>
    <dsp:sp modelId="{1C817F9F-2DA7-414E-94D9-CD789368EA95}">
      <dsp:nvSpPr>
        <dsp:cNvPr id="0" name=""/>
        <dsp:cNvSpPr/>
      </dsp:nvSpPr>
      <dsp:spPr>
        <a:xfrm>
          <a:off x="0" y="2954894"/>
          <a:ext cx="1300915" cy="9540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>
              <a:latin typeface="Candara" panose="020E0502030303020204" pitchFamily="34" charset="0"/>
            </a:rPr>
            <a:t>Трансфери, донации</a:t>
          </a:r>
          <a:endParaRPr lang="en-US" sz="1100" b="1" kern="1200" dirty="0" smtClean="0">
            <a:solidFill>
              <a:schemeClr val="bg1"/>
            </a:solidFill>
            <a:effectLst/>
            <a:latin typeface="Candara" panose="020E0502030303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  <a:cs typeface="Arial" panose="020B0604020202020204" pitchFamily="34" charset="0"/>
            </a:rPr>
            <a:t>105.175.218</a:t>
          </a:r>
          <a:endParaRPr lang="en-US" sz="1000" kern="1200" dirty="0">
            <a:latin typeface="Candara" panose="020E0502030303020204" pitchFamily="34" charset="0"/>
            <a:cs typeface="Arial" panose="020B0604020202020204" pitchFamily="34" charset="0"/>
          </a:endParaRPr>
        </a:p>
      </dsp:txBody>
      <dsp:txXfrm>
        <a:off x="199264" y="3101024"/>
        <a:ext cx="902387" cy="6617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E4514-9064-482D-BED9-076D93697BB4}">
      <dsp:nvSpPr>
        <dsp:cNvPr id="0" name=""/>
        <dsp:cNvSpPr/>
      </dsp:nvSpPr>
      <dsp:spPr>
        <a:xfrm>
          <a:off x="1729588" y="2128487"/>
          <a:ext cx="2113940" cy="211394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>
              <a:latin typeface="Candara" panose="020E0502030303020204" pitchFamily="34" charset="0"/>
            </a:rPr>
            <a:t>Одржување на урбана опрема 100.000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2154584" y="2623667"/>
        <a:ext cx="1263948" cy="1086609"/>
      </dsp:txXfrm>
    </dsp:sp>
    <dsp:sp modelId="{566B9336-E194-4CE3-BB0C-BCCE1DBCC778}">
      <dsp:nvSpPr>
        <dsp:cNvPr id="0" name=""/>
        <dsp:cNvSpPr/>
      </dsp:nvSpPr>
      <dsp:spPr>
        <a:xfrm>
          <a:off x="0" y="2027832"/>
          <a:ext cx="1537411" cy="153741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Јавно осветлување 4.850.000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387048" y="2417219"/>
        <a:ext cx="763315" cy="758637"/>
      </dsp:txXfrm>
    </dsp:sp>
    <dsp:sp modelId="{5C212111-F886-46DA-A285-DE86280B9DDA}">
      <dsp:nvSpPr>
        <dsp:cNvPr id="0" name=""/>
        <dsp:cNvSpPr/>
      </dsp:nvSpPr>
      <dsp:spPr>
        <a:xfrm rot="20700000">
          <a:off x="1360766" y="568171"/>
          <a:ext cx="1506349" cy="150634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Одведување и пречистување на отпадни води 20</a:t>
          </a:r>
          <a:r>
            <a:rPr lang="en-US" sz="1000" kern="1200" dirty="0" smtClean="0">
              <a:latin typeface="Candara" panose="020E0502030303020204" pitchFamily="34" charset="0"/>
            </a:rPr>
            <a:t>0</a:t>
          </a:r>
          <a:r>
            <a:rPr lang="mk-MK" sz="1000" kern="1200" dirty="0" smtClean="0">
              <a:latin typeface="Candara" panose="020E0502030303020204" pitchFamily="34" charset="0"/>
            </a:rPr>
            <a:t>.000</a:t>
          </a:r>
          <a:endParaRPr lang="en-US" sz="1000" kern="1200" dirty="0">
            <a:latin typeface="Candara" panose="020E0502030303020204" pitchFamily="34" charset="0"/>
          </a:endParaRPr>
        </a:p>
      </dsp:txBody>
      <dsp:txXfrm rot="-20700000">
        <a:off x="1691152" y="898557"/>
        <a:ext cx="845576" cy="845576"/>
      </dsp:txXfrm>
    </dsp:sp>
    <dsp:sp modelId="{3A75AECD-93DE-4FA5-94CE-B2366CF4876D}">
      <dsp:nvSpPr>
        <dsp:cNvPr id="0" name=""/>
        <dsp:cNvSpPr/>
      </dsp:nvSpPr>
      <dsp:spPr>
        <a:xfrm>
          <a:off x="1563230" y="1811658"/>
          <a:ext cx="2705844" cy="2705844"/>
        </a:xfrm>
        <a:prstGeom prst="circularArrow">
          <a:avLst>
            <a:gd name="adj1" fmla="val 4687"/>
            <a:gd name="adj2" fmla="val 299029"/>
            <a:gd name="adj3" fmla="val 2507312"/>
            <a:gd name="adj4" fmla="val 1588048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A6CFE-90FE-45C2-B601-9D7ADD395195}">
      <dsp:nvSpPr>
        <dsp:cNvPr id="0" name=""/>
        <dsp:cNvSpPr/>
      </dsp:nvSpPr>
      <dsp:spPr>
        <a:xfrm>
          <a:off x="227386" y="1290162"/>
          <a:ext cx="1965965" cy="19659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31626-B582-4370-8800-86E576103E91}">
      <dsp:nvSpPr>
        <dsp:cNvPr id="0" name=""/>
        <dsp:cNvSpPr/>
      </dsp:nvSpPr>
      <dsp:spPr>
        <a:xfrm>
          <a:off x="1012331" y="239729"/>
          <a:ext cx="2119706" cy="21197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05813-5EC5-43BE-A89C-A524021CCF8F}">
      <dsp:nvSpPr>
        <dsp:cNvPr id="0" name=""/>
        <dsp:cNvSpPr/>
      </dsp:nvSpPr>
      <dsp:spPr>
        <a:xfrm rot="5400000">
          <a:off x="5587235" y="-2437267"/>
          <a:ext cx="490347" cy="5489326"/>
        </a:xfrm>
        <a:prstGeom prst="round2Same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700" kern="1200" dirty="0" smtClean="0">
              <a:latin typeface="Candara" panose="020E0502030303020204" pitchFamily="34" charset="0"/>
            </a:rPr>
            <a:t>Одржување на јавни површини (улици, тротоари, плоштади...) со чистење и метење</a:t>
          </a:r>
          <a:endParaRPr lang="en-US" sz="700" kern="1200" dirty="0">
            <a:latin typeface="Candara" panose="020E0502030303020204" pitchFamily="34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700" kern="1200" dirty="0" smtClean="0">
              <a:latin typeface="Candara" panose="020E0502030303020204" pitchFamily="34" charset="0"/>
            </a:rPr>
            <a:t>Набавка и поставување на садови за отпадоци и друга опрема</a:t>
          </a:r>
          <a:endParaRPr lang="en-US" sz="700" kern="1200" dirty="0">
            <a:latin typeface="Candara" panose="020E0502030303020204" pitchFamily="34" charset="0"/>
          </a:endParaRPr>
        </a:p>
      </dsp:txBody>
      <dsp:txXfrm rot="-5400000">
        <a:off x="3087746" y="86159"/>
        <a:ext cx="5465389" cy="442473"/>
      </dsp:txXfrm>
    </dsp:sp>
    <dsp:sp modelId="{60F122D3-070D-4AA6-B09C-6E4E902C325C}">
      <dsp:nvSpPr>
        <dsp:cNvPr id="0" name=""/>
        <dsp:cNvSpPr/>
      </dsp:nvSpPr>
      <dsp:spPr>
        <a:xfrm>
          <a:off x="0" y="928"/>
          <a:ext cx="3087745" cy="61293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>
              <a:latin typeface="Candara" panose="020E0502030303020204" pitchFamily="34" charset="0"/>
            </a:rPr>
            <a:t>Јавна чистота 3.630</a:t>
          </a:r>
          <a:r>
            <a:rPr lang="en-US" sz="1500" kern="1200" dirty="0" smtClean="0">
              <a:latin typeface="Candara" panose="020E0502030303020204" pitchFamily="34" charset="0"/>
            </a:rPr>
            <a:t>.</a:t>
          </a:r>
          <a:r>
            <a:rPr lang="mk-MK" sz="1500" kern="1200" dirty="0" smtClean="0">
              <a:latin typeface="Candara" panose="020E0502030303020204" pitchFamily="34" charset="0"/>
            </a:rPr>
            <a:t>000</a:t>
          </a:r>
          <a:endParaRPr lang="en-US" sz="1500" kern="1200" dirty="0">
            <a:latin typeface="Candara" panose="020E0502030303020204" pitchFamily="34" charset="0"/>
          </a:endParaRPr>
        </a:p>
      </dsp:txBody>
      <dsp:txXfrm>
        <a:off x="29921" y="30849"/>
        <a:ext cx="3027903" cy="553091"/>
      </dsp:txXfrm>
    </dsp:sp>
    <dsp:sp modelId="{1487939A-C3DA-4F1E-B7C2-88CA52655FA0}">
      <dsp:nvSpPr>
        <dsp:cNvPr id="0" name=""/>
        <dsp:cNvSpPr/>
      </dsp:nvSpPr>
      <dsp:spPr>
        <a:xfrm rot="5400000">
          <a:off x="5539492" y="-1793687"/>
          <a:ext cx="585832" cy="5489326"/>
        </a:xfrm>
        <a:prstGeom prst="round2Same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700" kern="1200" dirty="0" smtClean="0">
              <a:latin typeface="Candara" panose="020E0502030303020204" pitchFamily="34" charset="0"/>
            </a:rPr>
            <a:t>Зимско одржување</a:t>
          </a:r>
          <a:endParaRPr lang="en-US" sz="700" kern="1200" dirty="0">
            <a:latin typeface="Candara" panose="020E0502030303020204" pitchFamily="34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700" kern="1200" dirty="0" smtClean="0">
              <a:latin typeface="Candara" panose="020E0502030303020204" pitchFamily="34" charset="0"/>
            </a:rPr>
            <a:t>Санирање на ударни дупки</a:t>
          </a:r>
          <a:endParaRPr lang="en-US" sz="700" kern="1200" dirty="0">
            <a:latin typeface="Candara" panose="020E0502030303020204" pitchFamily="34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700" kern="1200" dirty="0" smtClean="0">
              <a:latin typeface="Candara" panose="020E0502030303020204" pitchFamily="34" charset="0"/>
            </a:rPr>
            <a:t>Чистење на наноси и свлечишта на локални патишта и улици</a:t>
          </a:r>
          <a:endParaRPr lang="en-US" sz="700" kern="1200" dirty="0">
            <a:latin typeface="Candara" panose="020E0502030303020204" pitchFamily="34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700" kern="1200" dirty="0" smtClean="0">
              <a:latin typeface="Candara" panose="020E0502030303020204" pitchFamily="34" charset="0"/>
            </a:rPr>
            <a:t>Хоризонтална сигнализација</a:t>
          </a:r>
          <a:endParaRPr lang="en-US" sz="700" kern="1200" dirty="0">
            <a:latin typeface="Candara" panose="020E0502030303020204" pitchFamily="34" charset="0"/>
          </a:endParaRPr>
        </a:p>
      </dsp:txBody>
      <dsp:txXfrm rot="-5400000">
        <a:off x="3087745" y="686658"/>
        <a:ext cx="5460728" cy="528636"/>
      </dsp:txXfrm>
    </dsp:sp>
    <dsp:sp modelId="{7EEB52BB-DEFF-4261-A4C4-DCF62D230410}">
      <dsp:nvSpPr>
        <dsp:cNvPr id="0" name=""/>
        <dsp:cNvSpPr/>
      </dsp:nvSpPr>
      <dsp:spPr>
        <a:xfrm>
          <a:off x="0" y="644509"/>
          <a:ext cx="3087745" cy="61293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>
              <a:latin typeface="Candara" panose="020E0502030303020204" pitchFamily="34" charset="0"/>
            </a:rPr>
            <a:t>Одржување и заштита на локални патишта и улици 2.520.000</a:t>
          </a:r>
          <a:endParaRPr lang="en-US" sz="1500" kern="1200" dirty="0">
            <a:latin typeface="Candara" panose="020E0502030303020204" pitchFamily="34" charset="0"/>
          </a:endParaRPr>
        </a:p>
      </dsp:txBody>
      <dsp:txXfrm>
        <a:off x="29921" y="674430"/>
        <a:ext cx="3027903" cy="553091"/>
      </dsp:txXfrm>
    </dsp:sp>
    <dsp:sp modelId="{070FC703-4782-4A82-955E-3F720B982DEF}">
      <dsp:nvSpPr>
        <dsp:cNvPr id="0" name=""/>
        <dsp:cNvSpPr/>
      </dsp:nvSpPr>
      <dsp:spPr>
        <a:xfrm rot="5400000">
          <a:off x="5587235" y="-1150106"/>
          <a:ext cx="490347" cy="5489326"/>
        </a:xfrm>
        <a:prstGeom prst="round2Same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700" kern="1200" dirty="0" smtClean="0">
              <a:latin typeface="Candara" panose="020E0502030303020204" pitchFamily="34" charset="0"/>
            </a:rPr>
            <a:t>Одржување на јавно зеленило во град Берово</a:t>
          </a:r>
          <a:endParaRPr lang="en-US" sz="700" kern="1200" dirty="0">
            <a:latin typeface="Candara" panose="020E0502030303020204" pitchFamily="34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700" kern="1200" dirty="0" smtClean="0">
              <a:latin typeface="Candara" panose="020E0502030303020204" pitchFamily="34" charset="0"/>
            </a:rPr>
            <a:t>Одржување на јавно зеленило вон градско подрачје</a:t>
          </a:r>
          <a:endParaRPr lang="en-US" sz="700" kern="1200" dirty="0">
            <a:latin typeface="Candara" panose="020E0502030303020204" pitchFamily="34" charset="0"/>
          </a:endParaRPr>
        </a:p>
      </dsp:txBody>
      <dsp:txXfrm rot="-5400000">
        <a:off x="3087746" y="1373320"/>
        <a:ext cx="5465389" cy="442473"/>
      </dsp:txXfrm>
    </dsp:sp>
    <dsp:sp modelId="{805D8226-23F7-4EA1-86DD-725AD3BCE039}">
      <dsp:nvSpPr>
        <dsp:cNvPr id="0" name=""/>
        <dsp:cNvSpPr/>
      </dsp:nvSpPr>
      <dsp:spPr>
        <a:xfrm>
          <a:off x="0" y="1288089"/>
          <a:ext cx="3087745" cy="61293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>
              <a:latin typeface="Candara" panose="020E0502030303020204" pitchFamily="34" charset="0"/>
            </a:rPr>
            <a:t>Одржување на паркови и зеленило 1.25</a:t>
          </a:r>
          <a:r>
            <a:rPr lang="en-US" sz="1500" kern="1200" dirty="0" smtClean="0">
              <a:latin typeface="Candara" panose="020E0502030303020204" pitchFamily="34" charset="0"/>
            </a:rPr>
            <a:t>0</a:t>
          </a:r>
          <a:r>
            <a:rPr lang="mk-MK" sz="1500" kern="1200" dirty="0" smtClean="0">
              <a:latin typeface="Candara" panose="020E0502030303020204" pitchFamily="34" charset="0"/>
            </a:rPr>
            <a:t>.000</a:t>
          </a:r>
          <a:endParaRPr lang="en-US" sz="1500" kern="1200" dirty="0">
            <a:latin typeface="Candara" panose="020E0502030303020204" pitchFamily="34" charset="0"/>
          </a:endParaRPr>
        </a:p>
      </dsp:txBody>
      <dsp:txXfrm>
        <a:off x="29921" y="1318010"/>
        <a:ext cx="3027903" cy="5530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05813-5EC5-43BE-A89C-A524021CCF8F}">
      <dsp:nvSpPr>
        <dsp:cNvPr id="0" name=""/>
        <dsp:cNvSpPr/>
      </dsp:nvSpPr>
      <dsp:spPr>
        <a:xfrm rot="5400000">
          <a:off x="5614400" y="-2464061"/>
          <a:ext cx="456742" cy="5499079"/>
        </a:xfrm>
        <a:prstGeom prst="round2Same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>
              <a:latin typeface="Candara" panose="020E0502030303020204" pitchFamily="34" charset="0"/>
            </a:rPr>
            <a:t>Рушење на објекти</a:t>
          </a:r>
          <a:endParaRPr lang="en-US" sz="800" kern="1200" dirty="0">
            <a:latin typeface="Candara" panose="020E0502030303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>
              <a:latin typeface="Candara" panose="020E0502030303020204" pitchFamily="34" charset="0"/>
            </a:rPr>
            <a:t>Заловување и третирање на бездомни кучиња</a:t>
          </a:r>
          <a:endParaRPr lang="en-US" sz="800" kern="1200" dirty="0">
            <a:latin typeface="Candara" panose="020E0502030303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>
              <a:latin typeface="Candara" panose="020E0502030303020204" pitchFamily="34" charset="0"/>
            </a:rPr>
            <a:t>Чистење на депонија за градежен отпад</a:t>
          </a:r>
          <a:endParaRPr lang="en-US" sz="800" kern="1200" dirty="0">
            <a:latin typeface="Candara" panose="020E0502030303020204" pitchFamily="34" charset="0"/>
          </a:endParaRPr>
        </a:p>
      </dsp:txBody>
      <dsp:txXfrm rot="-5400000">
        <a:off x="3093232" y="79403"/>
        <a:ext cx="5476783" cy="412150"/>
      </dsp:txXfrm>
    </dsp:sp>
    <dsp:sp modelId="{60F122D3-070D-4AA6-B09C-6E4E902C325C}">
      <dsp:nvSpPr>
        <dsp:cNvPr id="0" name=""/>
        <dsp:cNvSpPr/>
      </dsp:nvSpPr>
      <dsp:spPr>
        <a:xfrm>
          <a:off x="18311" y="16571"/>
          <a:ext cx="3093232" cy="570928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>
              <a:latin typeface="Candara" panose="020E0502030303020204" pitchFamily="34" charset="0"/>
            </a:rPr>
            <a:t>Други комунални услуги 1.800.000</a:t>
          </a:r>
          <a:endParaRPr lang="en-US" sz="1600" kern="1200" dirty="0">
            <a:latin typeface="Candara" panose="020E0502030303020204" pitchFamily="34" charset="0"/>
          </a:endParaRPr>
        </a:p>
      </dsp:txBody>
      <dsp:txXfrm>
        <a:off x="46181" y="44441"/>
        <a:ext cx="3037492" cy="515188"/>
      </dsp:txXfrm>
    </dsp:sp>
    <dsp:sp modelId="{1487939A-C3DA-4F1E-B7C2-88CA52655FA0}">
      <dsp:nvSpPr>
        <dsp:cNvPr id="0" name=""/>
        <dsp:cNvSpPr/>
      </dsp:nvSpPr>
      <dsp:spPr>
        <a:xfrm rot="5400000">
          <a:off x="5614400" y="-1864586"/>
          <a:ext cx="456742" cy="5499079"/>
        </a:xfrm>
        <a:prstGeom prst="round2Same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>
              <a:latin typeface="Candara" panose="020E0502030303020204" pitchFamily="34" charset="0"/>
            </a:rPr>
            <a:t>Проширување на постојната улична мрежа</a:t>
          </a:r>
          <a:endParaRPr lang="en-US" sz="800" kern="1200" dirty="0">
            <a:latin typeface="Candara" panose="020E0502030303020204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>
              <a:latin typeface="Candara" panose="020E0502030303020204" pitchFamily="34" charset="0"/>
            </a:rPr>
            <a:t>Изработка на проекти за јавно осветлување </a:t>
          </a:r>
          <a:endParaRPr lang="en-US" sz="800" kern="1200" dirty="0">
            <a:latin typeface="Candara" panose="020E0502030303020204" pitchFamily="34" charset="0"/>
          </a:endParaRPr>
        </a:p>
      </dsp:txBody>
      <dsp:txXfrm rot="-5400000">
        <a:off x="3093232" y="678878"/>
        <a:ext cx="5476783" cy="412150"/>
      </dsp:txXfrm>
    </dsp:sp>
    <dsp:sp modelId="{7EEB52BB-DEFF-4261-A4C4-DCF62D230410}">
      <dsp:nvSpPr>
        <dsp:cNvPr id="0" name=""/>
        <dsp:cNvSpPr/>
      </dsp:nvSpPr>
      <dsp:spPr>
        <a:xfrm>
          <a:off x="0" y="599489"/>
          <a:ext cx="3093232" cy="570928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>
              <a:latin typeface="Candara" panose="020E0502030303020204" pitchFamily="34" charset="0"/>
            </a:rPr>
            <a:t>Изградба на јавно осветлување 6</a:t>
          </a:r>
          <a:r>
            <a:rPr lang="en-US" sz="1600" kern="1200" dirty="0" smtClean="0">
              <a:latin typeface="Candara" panose="020E0502030303020204" pitchFamily="34" charset="0"/>
            </a:rPr>
            <a:t>00</a:t>
          </a:r>
          <a:r>
            <a:rPr lang="mk-MK" sz="1600" kern="1200" dirty="0" smtClean="0">
              <a:latin typeface="Candara" panose="020E0502030303020204" pitchFamily="34" charset="0"/>
            </a:rPr>
            <a:t>.000</a:t>
          </a:r>
          <a:endParaRPr lang="en-US" sz="1600" kern="1200" dirty="0">
            <a:latin typeface="Candara" panose="020E0502030303020204" pitchFamily="34" charset="0"/>
          </a:endParaRPr>
        </a:p>
      </dsp:txBody>
      <dsp:txXfrm>
        <a:off x="27870" y="627359"/>
        <a:ext cx="3037492" cy="5151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FC703-4782-4A82-955E-3F720B982DEF}">
      <dsp:nvSpPr>
        <dsp:cNvPr id="0" name=""/>
        <dsp:cNvSpPr/>
      </dsp:nvSpPr>
      <dsp:spPr>
        <a:xfrm rot="5400000">
          <a:off x="5493739" y="-2236570"/>
          <a:ext cx="652143" cy="548932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400" kern="1200" dirty="0" smtClean="0">
              <a:latin typeface="Candara" panose="020E0502030303020204" pitchFamily="34" charset="0"/>
            </a:rPr>
            <a:t>Поставување на сообраќајни знаци и друга опрема</a:t>
          </a:r>
          <a:endParaRPr lang="en-US" sz="1400" kern="1200" dirty="0">
            <a:latin typeface="Candara" panose="020E0502030303020204" pitchFamily="34" charset="0"/>
          </a:endParaRPr>
        </a:p>
      </dsp:txBody>
      <dsp:txXfrm rot="-5400000">
        <a:off x="3075148" y="213856"/>
        <a:ext cx="5457491" cy="588473"/>
      </dsp:txXfrm>
    </dsp:sp>
    <dsp:sp modelId="{805D8226-23F7-4EA1-86DD-725AD3BCE039}">
      <dsp:nvSpPr>
        <dsp:cNvPr id="0" name=""/>
        <dsp:cNvSpPr/>
      </dsp:nvSpPr>
      <dsp:spPr>
        <a:xfrm>
          <a:off x="31508" y="139828"/>
          <a:ext cx="3087745" cy="73642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kern="1200" dirty="0" smtClean="0">
              <a:latin typeface="Candara" panose="020E0502030303020204" pitchFamily="34" charset="0"/>
            </a:rPr>
            <a:t>Изградба на сообраќајна сигнализација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kern="1200" dirty="0" smtClean="0">
              <a:latin typeface="Candara" panose="020E0502030303020204" pitchFamily="34" charset="0"/>
            </a:rPr>
            <a:t>150.000</a:t>
          </a:r>
          <a:endParaRPr lang="en-US" sz="1400" kern="1200" dirty="0">
            <a:latin typeface="Candara" panose="020E0502030303020204" pitchFamily="34" charset="0"/>
          </a:endParaRPr>
        </a:p>
      </dsp:txBody>
      <dsp:txXfrm>
        <a:off x="67457" y="175777"/>
        <a:ext cx="3015847" cy="6645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FC703-4782-4A82-955E-3F720B982DEF}">
      <dsp:nvSpPr>
        <dsp:cNvPr id="0" name=""/>
        <dsp:cNvSpPr/>
      </dsp:nvSpPr>
      <dsp:spPr>
        <a:xfrm rot="5400000">
          <a:off x="5526716" y="-1842405"/>
          <a:ext cx="611383" cy="548932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Candara" panose="020E05020303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400" kern="1200" dirty="0" smtClean="0">
              <a:latin typeface="Candara" panose="020E0502030303020204" pitchFamily="34" charset="0"/>
            </a:rPr>
            <a:t>Поврзување на с.Ратево на локалниот водовод</a:t>
          </a:r>
          <a:endParaRPr lang="en-US" sz="1400" kern="1200" dirty="0">
            <a:latin typeface="Candara" panose="020E0502030303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>
            <a:latin typeface="Candara" panose="020E0502030303020204" pitchFamily="34" charset="0"/>
          </a:endParaRPr>
        </a:p>
      </dsp:txBody>
      <dsp:txXfrm rot="-5400000">
        <a:off x="3087745" y="626411"/>
        <a:ext cx="5459481" cy="551693"/>
      </dsp:txXfrm>
    </dsp:sp>
    <dsp:sp modelId="{805D8226-23F7-4EA1-86DD-725AD3BCE039}">
      <dsp:nvSpPr>
        <dsp:cNvPr id="0" name=""/>
        <dsp:cNvSpPr/>
      </dsp:nvSpPr>
      <dsp:spPr>
        <a:xfrm>
          <a:off x="0" y="495663"/>
          <a:ext cx="3087745" cy="851032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Candara" panose="020E0502030303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ndara" panose="020E0502030303020204" pitchFamily="34" charset="0"/>
            </a:rPr>
            <a:t>Изградба на системи за водоснабдување 7.052.000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Candara" panose="020E0502030303020204" pitchFamily="34" charset="0"/>
          </a:endParaRPr>
        </a:p>
      </dsp:txBody>
      <dsp:txXfrm>
        <a:off x="41544" y="537207"/>
        <a:ext cx="3004657" cy="7679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05813-5EC5-43BE-A89C-A524021CCF8F}">
      <dsp:nvSpPr>
        <dsp:cNvPr id="0" name=""/>
        <dsp:cNvSpPr/>
      </dsp:nvSpPr>
      <dsp:spPr>
        <a:xfrm rot="5400000">
          <a:off x="5518724" y="-2350997"/>
          <a:ext cx="624354" cy="548396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400" kern="1200" dirty="0" smtClean="0">
              <a:latin typeface="Candara" panose="020E0502030303020204" pitchFamily="34" charset="0"/>
            </a:rPr>
            <a:t>Изработка на проекти за пречистување и одведување на отпадни води</a:t>
          </a:r>
          <a:endParaRPr lang="en-US" sz="1400" kern="1200" dirty="0">
            <a:latin typeface="Candara" panose="020E0502030303020204" pitchFamily="34" charset="0"/>
          </a:endParaRPr>
        </a:p>
      </dsp:txBody>
      <dsp:txXfrm rot="-5400000">
        <a:off x="3088919" y="109286"/>
        <a:ext cx="5453487" cy="563398"/>
      </dsp:txXfrm>
    </dsp:sp>
    <dsp:sp modelId="{60F122D3-070D-4AA6-B09C-6E4E902C325C}">
      <dsp:nvSpPr>
        <dsp:cNvPr id="0" name=""/>
        <dsp:cNvSpPr/>
      </dsp:nvSpPr>
      <dsp:spPr>
        <a:xfrm>
          <a:off x="13346" y="762"/>
          <a:ext cx="3084730" cy="781207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endParaRPr lang="ru-RU" sz="1400" kern="1200" dirty="0" smtClean="0">
            <a:latin typeface="Candara" panose="020E0502030303020204" pitchFamily="34" charset="0"/>
          </a:endParaRPr>
        </a:p>
        <a:p>
          <a:pPr lvl="0" algn="ctr">
            <a:spcBef>
              <a:spcPct val="0"/>
            </a:spcBef>
          </a:pPr>
          <a:r>
            <a:rPr lang="ru-RU" sz="1400" kern="1200" dirty="0" smtClean="0">
              <a:latin typeface="Candara" panose="020E0502030303020204" pitchFamily="34" charset="0"/>
            </a:rPr>
            <a:t>Изградба на системи за одведување и пречистување на отпадни води 500.000</a:t>
          </a:r>
          <a:endParaRPr lang="en-US" sz="1400" kern="1200" dirty="0" smtClean="0">
            <a:latin typeface="Candara" panose="020E0502030303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Candara" panose="020E0502030303020204" pitchFamily="34" charset="0"/>
          </a:endParaRPr>
        </a:p>
      </dsp:txBody>
      <dsp:txXfrm>
        <a:off x="51481" y="38897"/>
        <a:ext cx="3008460" cy="7049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F48B7-CA59-4C6E-B200-8041C3D7116B}">
      <dsp:nvSpPr>
        <dsp:cNvPr id="0" name=""/>
        <dsp:cNvSpPr/>
      </dsp:nvSpPr>
      <dsp:spPr>
        <a:xfrm>
          <a:off x="0" y="314013"/>
          <a:ext cx="6850643" cy="1653750"/>
        </a:xfrm>
        <a:prstGeom prst="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1686" tIns="312420" rIns="53168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Трансфери кон Здруженија на граѓани и организации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Велигденска прослава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Етно плоштад фестивал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Културни манифестации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Театарски претстави</a:t>
          </a:r>
          <a:endParaRPr lang="en-US" sz="1500" kern="1200" dirty="0"/>
        </a:p>
      </dsp:txBody>
      <dsp:txXfrm>
        <a:off x="0" y="314013"/>
        <a:ext cx="6850643" cy="1653750"/>
      </dsp:txXfrm>
    </dsp:sp>
    <dsp:sp modelId="{90E53AA9-2C64-4CC2-9D90-0578F94CB718}">
      <dsp:nvSpPr>
        <dsp:cNvPr id="0" name=""/>
        <dsp:cNvSpPr/>
      </dsp:nvSpPr>
      <dsp:spPr>
        <a:xfrm>
          <a:off x="342532" y="92613"/>
          <a:ext cx="4795450" cy="4428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81257" tIns="0" rIns="18125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Културни манифестации и творештво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3.961.000</a:t>
          </a:r>
          <a:endParaRPr lang="en-US" sz="1500" kern="1200" dirty="0"/>
        </a:p>
      </dsp:txBody>
      <dsp:txXfrm>
        <a:off x="364148" y="114229"/>
        <a:ext cx="4752218" cy="399568"/>
      </dsp:txXfrm>
    </dsp:sp>
    <dsp:sp modelId="{9B468021-832B-451E-A402-F65C88DAA1FF}">
      <dsp:nvSpPr>
        <dsp:cNvPr id="0" name=""/>
        <dsp:cNvSpPr/>
      </dsp:nvSpPr>
      <dsp:spPr>
        <a:xfrm>
          <a:off x="0" y="2270164"/>
          <a:ext cx="6850643" cy="897750"/>
        </a:xfrm>
        <a:prstGeom prst="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1686" tIns="312420" rIns="53168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500" kern="1200" dirty="0" smtClean="0"/>
            <a:t>Трансфери кон спортски клубови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500" kern="1200" dirty="0" smtClean="0"/>
            <a:t>Спортско-рекреативни активности</a:t>
          </a:r>
          <a:endParaRPr lang="en-US" sz="1500" kern="1200" dirty="0"/>
        </a:p>
      </dsp:txBody>
      <dsp:txXfrm>
        <a:off x="0" y="2270164"/>
        <a:ext cx="6850643" cy="897750"/>
      </dsp:txXfrm>
    </dsp:sp>
    <dsp:sp modelId="{24E5827E-E01C-441A-89D9-A367C3CFE950}">
      <dsp:nvSpPr>
        <dsp:cNvPr id="0" name=""/>
        <dsp:cNvSpPr/>
      </dsp:nvSpPr>
      <dsp:spPr>
        <a:xfrm>
          <a:off x="342532" y="2048764"/>
          <a:ext cx="4795450" cy="4428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81257" tIns="0" rIns="181257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Спорт и рекреација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/>
            <a:t>1.400.000</a:t>
          </a:r>
          <a:endParaRPr lang="en-US" sz="1500" kern="1200" dirty="0"/>
        </a:p>
      </dsp:txBody>
      <dsp:txXfrm>
        <a:off x="364148" y="2070380"/>
        <a:ext cx="4752218" cy="3995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CB701-0F10-4E81-987F-27143CECCA7D}">
      <dsp:nvSpPr>
        <dsp:cNvPr id="0" name=""/>
        <dsp:cNvSpPr/>
      </dsp:nvSpPr>
      <dsp:spPr>
        <a:xfrm rot="5400000">
          <a:off x="-195278" y="197411"/>
          <a:ext cx="1301853" cy="911297"/>
        </a:xfrm>
        <a:prstGeom prst="chevron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900" kern="1200" smtClean="0"/>
            <a:t>Основно образование 328.000</a:t>
          </a:r>
          <a:endParaRPr lang="en-US" sz="900" kern="1200" dirty="0"/>
        </a:p>
      </dsp:txBody>
      <dsp:txXfrm rot="-5400000">
        <a:off x="1" y="457782"/>
        <a:ext cx="911297" cy="390556"/>
      </dsp:txXfrm>
    </dsp:sp>
    <dsp:sp modelId="{AD7FAC86-F66B-4E1E-8A08-30148403B2E0}">
      <dsp:nvSpPr>
        <dsp:cNvPr id="0" name=""/>
        <dsp:cNvSpPr/>
      </dsp:nvSpPr>
      <dsp:spPr>
        <a:xfrm rot="5400000">
          <a:off x="3057423" y="-2143992"/>
          <a:ext cx="846205" cy="513845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/>
            <a:t>Субвенции за запишани ученици во прво одделение во основните училишта во општината;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/>
            <a:t>Награда за најдобар ученик Ром во основното образование по повод 8-ми Април;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/>
            <a:t>Награда за првенец на генерација;</a:t>
          </a:r>
          <a:endParaRPr lang="en-US" sz="800" kern="1200" dirty="0"/>
        </a:p>
      </dsp:txBody>
      <dsp:txXfrm rot="-5400000">
        <a:off x="911298" y="43441"/>
        <a:ext cx="5097148" cy="763589"/>
      </dsp:txXfrm>
    </dsp:sp>
    <dsp:sp modelId="{D7297AFC-4D44-4F7D-899F-A23F777D092E}">
      <dsp:nvSpPr>
        <dsp:cNvPr id="0" name=""/>
        <dsp:cNvSpPr/>
      </dsp:nvSpPr>
      <dsp:spPr>
        <a:xfrm rot="5400000">
          <a:off x="-195278" y="1300739"/>
          <a:ext cx="1301853" cy="911297"/>
        </a:xfrm>
        <a:prstGeom prst="chevron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900" kern="1200" dirty="0" smtClean="0"/>
            <a:t>Средно образование 840.000</a:t>
          </a:r>
          <a:endParaRPr lang="en-US" sz="900" kern="1200" dirty="0"/>
        </a:p>
      </dsp:txBody>
      <dsp:txXfrm rot="-5400000">
        <a:off x="1" y="1561110"/>
        <a:ext cx="911297" cy="390556"/>
      </dsp:txXfrm>
    </dsp:sp>
    <dsp:sp modelId="{195636B4-4B9C-46CD-BF24-2E617147B7BE}">
      <dsp:nvSpPr>
        <dsp:cNvPr id="0" name=""/>
        <dsp:cNvSpPr/>
      </dsp:nvSpPr>
      <dsp:spPr>
        <a:xfrm rot="5400000">
          <a:off x="3057423" y="-1040664"/>
          <a:ext cx="846205" cy="513845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/>
            <a:t>Субвенции за запишани ученици во прва година во ОСУ Ацо Русковски;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/>
            <a:t>Награда за најдобар ученик Ром во средно образование по повод 8-ми Април;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/>
            <a:t>Награда за првенец на генерација;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/>
            <a:t>Субвенционирање на млади лица – жители (ученици во ОСУ Ацо Русковски) на општината за полагање на возачки испит од Б – категорија 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</dsp:txBody>
      <dsp:txXfrm rot="-5400000">
        <a:off x="911298" y="1146769"/>
        <a:ext cx="5097148" cy="763589"/>
      </dsp:txXfrm>
    </dsp:sp>
    <dsp:sp modelId="{17CE8AE4-907B-4A1B-A7B3-5E0C127E1E36}">
      <dsp:nvSpPr>
        <dsp:cNvPr id="0" name=""/>
        <dsp:cNvSpPr/>
      </dsp:nvSpPr>
      <dsp:spPr>
        <a:xfrm rot="5400000">
          <a:off x="-195278" y="2404067"/>
          <a:ext cx="1301853" cy="911297"/>
        </a:xfrm>
        <a:prstGeom prst="chevron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900" kern="1200" dirty="0" smtClean="0"/>
            <a:t>Социјална заштита 1.489.000</a:t>
          </a:r>
          <a:endParaRPr lang="en-US" sz="900" kern="1200" dirty="0"/>
        </a:p>
      </dsp:txBody>
      <dsp:txXfrm rot="-5400000">
        <a:off x="1" y="2664438"/>
        <a:ext cx="911297" cy="390556"/>
      </dsp:txXfrm>
    </dsp:sp>
    <dsp:sp modelId="{53EF5F54-92E7-4273-B8C6-332D5EFB89CD}">
      <dsp:nvSpPr>
        <dsp:cNvPr id="0" name=""/>
        <dsp:cNvSpPr/>
      </dsp:nvSpPr>
      <dsp:spPr>
        <a:xfrm rot="5400000">
          <a:off x="3057423" y="62663"/>
          <a:ext cx="846205" cy="5138456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/>
            <a:t>Парични средства за првородено дете и за секое новородено дете во 2026 година;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/>
            <a:t>Еднократна парична помош на семејства со лица со попреченост до 26 годишна возраст;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/>
            <a:t>Еднократна финансиска и друга помош на лица со загрозена социјална положба и лица со потешки заболувања;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800" kern="1200" dirty="0" smtClean="0"/>
            <a:t>Подршка на згрижувачки семејства;</a:t>
          </a:r>
          <a:endParaRPr lang="en-US" sz="800" kern="1200" dirty="0"/>
        </a:p>
      </dsp:txBody>
      <dsp:txXfrm rot="-5400000">
        <a:off x="911298" y="2250096"/>
        <a:ext cx="5097148" cy="76358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F45A8-EB08-41F9-897B-AD6C2102B29B}">
      <dsp:nvSpPr>
        <dsp:cNvPr id="0" name=""/>
        <dsp:cNvSpPr/>
      </dsp:nvSpPr>
      <dsp:spPr>
        <a:xfrm>
          <a:off x="1633" y="376174"/>
          <a:ext cx="2524124" cy="1009649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kern="1200" dirty="0" smtClean="0"/>
            <a:t>Урбана опрема- капитални расходи </a:t>
          </a:r>
          <a:endParaRPr lang="en-US" sz="1800" kern="1200" dirty="0"/>
        </a:p>
      </dsp:txBody>
      <dsp:txXfrm>
        <a:off x="506458" y="376174"/>
        <a:ext cx="1514475" cy="1009649"/>
      </dsp:txXfrm>
    </dsp:sp>
    <dsp:sp modelId="{02563DC3-1A40-4AAF-8CB1-631F45D1F5C3}">
      <dsp:nvSpPr>
        <dsp:cNvPr id="0" name=""/>
        <dsp:cNvSpPr/>
      </dsp:nvSpPr>
      <dsp:spPr>
        <a:xfrm>
          <a:off x="2197622" y="461994"/>
          <a:ext cx="2095023" cy="838009"/>
        </a:xfrm>
        <a:prstGeom prst="chevron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300" kern="1200" dirty="0" smtClean="0"/>
            <a:t>Изградба на детско игралиште во рурална средина</a:t>
          </a:r>
          <a:endParaRPr lang="en-US" sz="1300" kern="1200" dirty="0"/>
        </a:p>
      </dsp:txBody>
      <dsp:txXfrm>
        <a:off x="2616627" y="461994"/>
        <a:ext cx="1257014" cy="838009"/>
      </dsp:txXfrm>
    </dsp:sp>
    <dsp:sp modelId="{7ADBBA49-8841-449B-8FC5-69E7BB0FF529}">
      <dsp:nvSpPr>
        <dsp:cNvPr id="0" name=""/>
        <dsp:cNvSpPr/>
      </dsp:nvSpPr>
      <dsp:spPr>
        <a:xfrm>
          <a:off x="3999342" y="461994"/>
          <a:ext cx="2095023" cy="838009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300" kern="1200" dirty="0" smtClean="0"/>
            <a:t>600.000</a:t>
          </a:r>
          <a:endParaRPr lang="en-US" sz="1300" kern="1200" dirty="0"/>
        </a:p>
      </dsp:txBody>
      <dsp:txXfrm>
        <a:off x="4418347" y="461994"/>
        <a:ext cx="1257014" cy="838009"/>
      </dsp:txXfrm>
    </dsp:sp>
    <dsp:sp modelId="{095CF4E8-9EA6-419E-B7F4-FBA40B7E1C38}">
      <dsp:nvSpPr>
        <dsp:cNvPr id="0" name=""/>
        <dsp:cNvSpPr/>
      </dsp:nvSpPr>
      <dsp:spPr>
        <a:xfrm>
          <a:off x="1633" y="1527175"/>
          <a:ext cx="2524124" cy="1009649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kern="1200" dirty="0" smtClean="0"/>
            <a:t>Унапредување на здравствената заштита</a:t>
          </a:r>
          <a:endParaRPr lang="en-US" sz="1800" kern="1200" dirty="0"/>
        </a:p>
      </dsp:txBody>
      <dsp:txXfrm>
        <a:off x="506458" y="1527175"/>
        <a:ext cx="1514475" cy="1009649"/>
      </dsp:txXfrm>
    </dsp:sp>
    <dsp:sp modelId="{5FB2B465-97FC-40A2-AAA1-BD1DE28C7E0D}">
      <dsp:nvSpPr>
        <dsp:cNvPr id="0" name=""/>
        <dsp:cNvSpPr/>
      </dsp:nvSpPr>
      <dsp:spPr>
        <a:xfrm>
          <a:off x="2197622" y="1612995"/>
          <a:ext cx="2095023" cy="838009"/>
        </a:xfrm>
        <a:prstGeom prst="chevron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300" kern="1200" dirty="0" smtClean="0"/>
            <a:t>Средства за дезинфекција, дезинсекција и дератизација</a:t>
          </a:r>
          <a:endParaRPr lang="en-US" sz="1300" kern="1200" dirty="0"/>
        </a:p>
      </dsp:txBody>
      <dsp:txXfrm>
        <a:off x="2616627" y="1612995"/>
        <a:ext cx="1257014" cy="838009"/>
      </dsp:txXfrm>
    </dsp:sp>
    <dsp:sp modelId="{701BE0C5-E481-4BF0-9A47-8F47100A6457}">
      <dsp:nvSpPr>
        <dsp:cNvPr id="0" name=""/>
        <dsp:cNvSpPr/>
      </dsp:nvSpPr>
      <dsp:spPr>
        <a:xfrm>
          <a:off x="3999342" y="1612995"/>
          <a:ext cx="2095023" cy="838009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300" kern="1200" dirty="0" smtClean="0"/>
            <a:t>431.000</a:t>
          </a:r>
          <a:endParaRPr lang="en-US" sz="1300" kern="1200" dirty="0"/>
        </a:p>
      </dsp:txBody>
      <dsp:txXfrm>
        <a:off x="4418347" y="1612995"/>
        <a:ext cx="1257014" cy="838009"/>
      </dsp:txXfrm>
    </dsp:sp>
    <dsp:sp modelId="{BFA8BACE-C26A-4C24-86FB-A0EB517FDDA1}">
      <dsp:nvSpPr>
        <dsp:cNvPr id="0" name=""/>
        <dsp:cNvSpPr/>
      </dsp:nvSpPr>
      <dsp:spPr>
        <a:xfrm>
          <a:off x="1633" y="2678175"/>
          <a:ext cx="2524124" cy="1009649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800" kern="1200" dirty="0" smtClean="0"/>
            <a:t>Заштита на животна средина и природа</a:t>
          </a:r>
          <a:endParaRPr lang="en-US" sz="1800" kern="1200" dirty="0"/>
        </a:p>
      </dsp:txBody>
      <dsp:txXfrm>
        <a:off x="506458" y="2678175"/>
        <a:ext cx="1514475" cy="1009649"/>
      </dsp:txXfrm>
    </dsp:sp>
    <dsp:sp modelId="{0F7261F3-CB51-496A-9FC5-44225903CBD9}">
      <dsp:nvSpPr>
        <dsp:cNvPr id="0" name=""/>
        <dsp:cNvSpPr/>
      </dsp:nvSpPr>
      <dsp:spPr>
        <a:xfrm>
          <a:off x="2197622" y="2763996"/>
          <a:ext cx="2095023" cy="838009"/>
        </a:xfrm>
        <a:prstGeom prst="chevron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300" kern="1200" dirty="0" smtClean="0"/>
            <a:t>Испитување на квалитетот на вода</a:t>
          </a:r>
          <a:endParaRPr lang="en-US" sz="1300" kern="1200" dirty="0"/>
        </a:p>
      </dsp:txBody>
      <dsp:txXfrm>
        <a:off x="2616627" y="2763996"/>
        <a:ext cx="1257014" cy="838009"/>
      </dsp:txXfrm>
    </dsp:sp>
    <dsp:sp modelId="{BE8042DB-387A-466F-9FB4-8F04B1212D16}">
      <dsp:nvSpPr>
        <dsp:cNvPr id="0" name=""/>
        <dsp:cNvSpPr/>
      </dsp:nvSpPr>
      <dsp:spPr>
        <a:xfrm>
          <a:off x="4000976" y="2732461"/>
          <a:ext cx="2095023" cy="838009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300" kern="1200" dirty="0" smtClean="0"/>
            <a:t>40.000</a:t>
          </a:r>
          <a:endParaRPr lang="en-US" sz="1300" kern="1200" dirty="0"/>
        </a:p>
      </dsp:txBody>
      <dsp:txXfrm>
        <a:off x="4419981" y="2732461"/>
        <a:ext cx="1257014" cy="83800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3075E-CCCB-401C-BD1B-680ABA09E283}">
      <dsp:nvSpPr>
        <dsp:cNvPr id="0" name=""/>
        <dsp:cNvSpPr/>
      </dsp:nvSpPr>
      <dsp:spPr>
        <a:xfrm>
          <a:off x="2291255" y="413"/>
          <a:ext cx="3436882" cy="1612297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800" kern="1200" dirty="0" smtClean="0"/>
            <a:t>Стоки и услуги 50.000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800" kern="1200" dirty="0" smtClean="0"/>
            <a:t>Субвенции и трансфери 50.000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800" kern="1200" dirty="0" smtClean="0"/>
            <a:t>Капитални </a:t>
          </a:r>
          <a:r>
            <a:rPr lang="mk-MK" sz="1800" kern="1200" smtClean="0"/>
            <a:t>расходи  50.000</a:t>
          </a:r>
          <a:endParaRPr lang="en-US" sz="1800" kern="1200" dirty="0"/>
        </a:p>
      </dsp:txBody>
      <dsp:txXfrm>
        <a:off x="2291255" y="201950"/>
        <a:ext cx="2832271" cy="1209223"/>
      </dsp:txXfrm>
    </dsp:sp>
    <dsp:sp modelId="{30BB4083-2809-485A-A66B-F21CCBB1C8E0}">
      <dsp:nvSpPr>
        <dsp:cNvPr id="0" name=""/>
        <dsp:cNvSpPr/>
      </dsp:nvSpPr>
      <dsp:spPr>
        <a:xfrm>
          <a:off x="0" y="413"/>
          <a:ext cx="2291255" cy="1612297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900" kern="1200" dirty="0" smtClean="0"/>
            <a:t>Заштита и спасување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900" kern="1200" dirty="0" smtClean="0"/>
            <a:t>150.000</a:t>
          </a:r>
          <a:endParaRPr lang="en-US" sz="2900" kern="1200" dirty="0"/>
        </a:p>
      </dsp:txBody>
      <dsp:txXfrm>
        <a:off x="78706" y="79119"/>
        <a:ext cx="2133843" cy="1454885"/>
      </dsp:txXfrm>
    </dsp:sp>
    <dsp:sp modelId="{43CDCE36-D2E6-49B1-B3F3-BBDA0F2FB739}">
      <dsp:nvSpPr>
        <dsp:cNvPr id="0" name=""/>
        <dsp:cNvSpPr/>
      </dsp:nvSpPr>
      <dsp:spPr>
        <a:xfrm>
          <a:off x="2291255" y="1773940"/>
          <a:ext cx="3436882" cy="1612297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800" kern="1200" dirty="0" smtClean="0"/>
            <a:t>Стоки и услуги 40.000</a:t>
          </a:r>
          <a:endParaRPr lang="en-US" sz="1800" kern="1200" dirty="0"/>
        </a:p>
      </dsp:txBody>
      <dsp:txXfrm>
        <a:off x="2291255" y="1975477"/>
        <a:ext cx="2832271" cy="1209223"/>
      </dsp:txXfrm>
    </dsp:sp>
    <dsp:sp modelId="{749595CA-4BE7-4E09-939A-7371913BB08A}">
      <dsp:nvSpPr>
        <dsp:cNvPr id="0" name=""/>
        <dsp:cNvSpPr/>
      </dsp:nvSpPr>
      <dsp:spPr>
        <a:xfrm>
          <a:off x="0" y="1773940"/>
          <a:ext cx="2291255" cy="1612297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900" kern="1200" dirty="0" smtClean="0"/>
            <a:t>Родова еднаквост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900" kern="1200" dirty="0" smtClean="0"/>
            <a:t>40.000</a:t>
          </a:r>
          <a:endParaRPr lang="en-US" sz="2900" kern="1200" dirty="0"/>
        </a:p>
      </dsp:txBody>
      <dsp:txXfrm>
        <a:off x="78706" y="1852646"/>
        <a:ext cx="2133843" cy="1454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B95AD-438C-4ECF-AE6A-8E6FC6DEFE4E}">
      <dsp:nvSpPr>
        <dsp:cNvPr id="0" name=""/>
        <dsp:cNvSpPr/>
      </dsp:nvSpPr>
      <dsp:spPr>
        <a:xfrm>
          <a:off x="1121721" y="1396768"/>
          <a:ext cx="1775561" cy="15357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Совет на Општина Берово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7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.</a:t>
          </a: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588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.000</a:t>
          </a:r>
          <a:endParaRPr lang="en-US" sz="1400" b="1" kern="1200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sp:txBody>
      <dsp:txXfrm>
        <a:off x="1415939" y="1651249"/>
        <a:ext cx="1187125" cy="1026790"/>
      </dsp:txXfrm>
    </dsp:sp>
    <dsp:sp modelId="{34D479DE-B65E-4604-A6A3-2CCD39165AFE}">
      <dsp:nvSpPr>
        <dsp:cNvPr id="0" name=""/>
        <dsp:cNvSpPr/>
      </dsp:nvSpPr>
      <dsp:spPr>
        <a:xfrm>
          <a:off x="3340827" y="1135853"/>
          <a:ext cx="82310" cy="7090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81117-2AD5-4AFB-811A-447A33154E46}">
      <dsp:nvSpPr>
        <dsp:cNvPr id="0" name=""/>
        <dsp:cNvSpPr/>
      </dsp:nvSpPr>
      <dsp:spPr>
        <a:xfrm>
          <a:off x="0" y="763056"/>
          <a:ext cx="1454879" cy="12586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900" b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Надоместоци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900" b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3.500.000</a:t>
          </a:r>
          <a:endParaRPr lang="en-US" sz="900" b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41105" y="971642"/>
        <a:ext cx="972669" cy="841478"/>
      </dsp:txXfrm>
    </dsp:sp>
    <dsp:sp modelId="{3FF4B09F-CFC2-4608-801C-793562DD2A52}">
      <dsp:nvSpPr>
        <dsp:cNvPr id="0" name=""/>
        <dsp:cNvSpPr/>
      </dsp:nvSpPr>
      <dsp:spPr>
        <a:xfrm>
          <a:off x="3028014" y="2586411"/>
          <a:ext cx="670006" cy="57715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E4921-9E38-4F2E-83FA-52AD3D0A3159}">
      <dsp:nvSpPr>
        <dsp:cNvPr id="0" name=""/>
        <dsp:cNvSpPr/>
      </dsp:nvSpPr>
      <dsp:spPr>
        <a:xfrm>
          <a:off x="2648912" y="745557"/>
          <a:ext cx="1454879" cy="12586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b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Стоки и услуги 869.000</a:t>
          </a:r>
          <a:endParaRPr lang="en-US" sz="1000" b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890017" y="954143"/>
        <a:ext cx="972669" cy="841478"/>
      </dsp:txXfrm>
    </dsp:sp>
    <dsp:sp modelId="{FDD3B02E-7247-428D-844E-B352CA07513B}">
      <dsp:nvSpPr>
        <dsp:cNvPr id="0" name=""/>
        <dsp:cNvSpPr/>
      </dsp:nvSpPr>
      <dsp:spPr>
        <a:xfrm>
          <a:off x="378413" y="2769742"/>
          <a:ext cx="670006" cy="57715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52392-5A6C-4EA6-857F-25BC7BDD69C3}">
      <dsp:nvSpPr>
        <dsp:cNvPr id="0" name=""/>
        <dsp:cNvSpPr/>
      </dsp:nvSpPr>
      <dsp:spPr>
        <a:xfrm>
          <a:off x="2619713" y="2296052"/>
          <a:ext cx="1454879" cy="12586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b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Субвенции и трансфери 2.819.000</a:t>
          </a:r>
          <a:endParaRPr lang="en-US" sz="1000" b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860818" y="2504638"/>
        <a:ext cx="972669" cy="841478"/>
      </dsp:txXfrm>
    </dsp:sp>
    <dsp:sp modelId="{1C817F9F-2DA7-414E-94D9-CD789368EA95}">
      <dsp:nvSpPr>
        <dsp:cNvPr id="0" name=""/>
        <dsp:cNvSpPr/>
      </dsp:nvSpPr>
      <dsp:spPr>
        <a:xfrm>
          <a:off x="0" y="2310243"/>
          <a:ext cx="1454879" cy="125865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b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Резерви и недефинирани расходи 400.000</a:t>
          </a:r>
          <a:endParaRPr lang="en-US" sz="1000" b="1" kern="1200" dirty="0">
            <a:solidFill>
              <a:schemeClr val="tx1"/>
            </a:solidFill>
            <a:latin typeface="Candara" panose="020E0502030303020204" pitchFamily="34" charset="0"/>
          </a:endParaRPr>
        </a:p>
      </dsp:txBody>
      <dsp:txXfrm>
        <a:off x="241105" y="2518829"/>
        <a:ext cx="972669" cy="84147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89567-FB41-4539-B1A2-207B6908BF8C}">
      <dsp:nvSpPr>
        <dsp:cNvPr id="0" name=""/>
        <dsp:cNvSpPr/>
      </dsp:nvSpPr>
      <dsp:spPr>
        <a:xfrm>
          <a:off x="62507" y="925"/>
          <a:ext cx="3512343" cy="1404937"/>
        </a:xfrm>
        <a:prstGeom prst="chevron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3600" kern="1200" dirty="0" smtClean="0"/>
            <a:t>2026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3600" kern="1200" dirty="0" smtClean="0"/>
            <a:t>54.249.063</a:t>
          </a:r>
          <a:endParaRPr lang="en-US" sz="3600" kern="1200" dirty="0"/>
        </a:p>
      </dsp:txBody>
      <dsp:txXfrm>
        <a:off x="764976" y="925"/>
        <a:ext cx="2107406" cy="1404937"/>
      </dsp:txXfrm>
    </dsp:sp>
    <dsp:sp modelId="{8B467093-2315-4740-B651-4A4B0B5A2863}">
      <dsp:nvSpPr>
        <dsp:cNvPr id="0" name=""/>
        <dsp:cNvSpPr/>
      </dsp:nvSpPr>
      <dsp:spPr>
        <a:xfrm>
          <a:off x="3118246" y="120344"/>
          <a:ext cx="2915245" cy="1166098"/>
        </a:xfrm>
        <a:prstGeom prst="chevron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900" kern="1200" dirty="0" smtClean="0"/>
            <a:t>2027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900" kern="1200" dirty="0" smtClean="0"/>
            <a:t>61.105.754</a:t>
          </a:r>
          <a:endParaRPr lang="en-US" sz="2900" kern="1200" dirty="0"/>
        </a:p>
      </dsp:txBody>
      <dsp:txXfrm>
        <a:off x="3701295" y="120344"/>
        <a:ext cx="1749147" cy="116609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30D4B-0BF7-448E-9A35-86B488C76F27}">
      <dsp:nvSpPr>
        <dsp:cNvPr id="0" name=""/>
        <dsp:cNvSpPr/>
      </dsp:nvSpPr>
      <dsp:spPr>
        <a:xfrm>
          <a:off x="1633" y="119504"/>
          <a:ext cx="2524124" cy="1009649"/>
        </a:xfrm>
        <a:prstGeom prst="chevron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2025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2.955.075 </a:t>
          </a:r>
          <a:endParaRPr lang="en-US" sz="2800" kern="1200" dirty="0"/>
        </a:p>
      </dsp:txBody>
      <dsp:txXfrm>
        <a:off x="506458" y="119504"/>
        <a:ext cx="1514475" cy="1009649"/>
      </dsp:txXfrm>
    </dsp:sp>
    <dsp:sp modelId="{14A9C2BF-1CBC-45CC-B6F0-22ADC0135F38}">
      <dsp:nvSpPr>
        <dsp:cNvPr id="0" name=""/>
        <dsp:cNvSpPr/>
      </dsp:nvSpPr>
      <dsp:spPr>
        <a:xfrm>
          <a:off x="2197622" y="205324"/>
          <a:ext cx="2095023" cy="838009"/>
        </a:xfrm>
        <a:prstGeom prst="chevron">
          <a:avLst/>
        </a:prstGeom>
        <a:gradFill rotWithShape="1">
          <a:gsLst>
            <a:gs pos="0">
              <a:schemeClr val="accent5">
                <a:shade val="60000"/>
              </a:schemeClr>
            </a:gs>
            <a:gs pos="33000">
              <a:schemeClr val="accent5">
                <a:tint val="86500"/>
              </a:schemeClr>
            </a:gs>
            <a:gs pos="46750">
              <a:schemeClr val="accent5">
                <a:tint val="71000"/>
                <a:satMod val="112000"/>
              </a:schemeClr>
            </a:gs>
            <a:gs pos="53000">
              <a:schemeClr val="accent5">
                <a:tint val="71000"/>
                <a:satMod val="112000"/>
              </a:schemeClr>
            </a:gs>
            <a:gs pos="68000">
              <a:schemeClr val="accent5">
                <a:tint val="86000"/>
              </a:schemeClr>
            </a:gs>
            <a:gs pos="100000">
              <a:schemeClr val="accent5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400" kern="1200" dirty="0" smtClean="0"/>
            <a:t>2026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400" kern="1200" dirty="0" smtClean="0"/>
            <a:t>3.817.959</a:t>
          </a:r>
          <a:endParaRPr lang="en-US" sz="2400" kern="1200" dirty="0"/>
        </a:p>
      </dsp:txBody>
      <dsp:txXfrm>
        <a:off x="2616627" y="205324"/>
        <a:ext cx="1257014" cy="838009"/>
      </dsp:txXfrm>
    </dsp:sp>
    <dsp:sp modelId="{5D7E832A-65E6-47AA-A7CD-700449F3991C}">
      <dsp:nvSpPr>
        <dsp:cNvPr id="0" name=""/>
        <dsp:cNvSpPr/>
      </dsp:nvSpPr>
      <dsp:spPr>
        <a:xfrm>
          <a:off x="3999342" y="205324"/>
          <a:ext cx="2095023" cy="838009"/>
        </a:xfrm>
        <a:prstGeom prst="chevron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400" kern="1200" dirty="0" smtClean="0"/>
            <a:t>2027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2400" kern="1200" dirty="0" smtClean="0"/>
            <a:t>467.720</a:t>
          </a:r>
          <a:endParaRPr lang="en-US" sz="2400" kern="1200" dirty="0"/>
        </a:p>
      </dsp:txBody>
      <dsp:txXfrm>
        <a:off x="4418347" y="205324"/>
        <a:ext cx="1257014" cy="838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61981-5F4A-4A31-A7EC-476E236933DE}">
      <dsp:nvSpPr>
        <dsp:cNvPr id="0" name=""/>
        <dsp:cNvSpPr/>
      </dsp:nvSpPr>
      <dsp:spPr>
        <a:xfrm>
          <a:off x="0" y="400407"/>
          <a:ext cx="2674452" cy="26744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Општинска администрација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40.542.251</a:t>
          </a:r>
          <a:endParaRPr lang="en-US" sz="1600" b="1" kern="1200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Плати и надоместоци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34.082.751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Стоки и услуги 5.885.000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Субвенции и трансфери 574.500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391664" y="792071"/>
        <a:ext cx="1891124" cy="1891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DDB1C-16CD-42A8-AAD4-B376BB687C09}">
      <dsp:nvSpPr>
        <dsp:cNvPr id="0" name=""/>
        <dsp:cNvSpPr/>
      </dsp:nvSpPr>
      <dsp:spPr>
        <a:xfrm>
          <a:off x="0" y="384334"/>
          <a:ext cx="2626516" cy="26265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Противпожарна заштита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3.309.200</a:t>
          </a:r>
          <a:endParaRPr lang="en-GB" sz="1400" b="1" kern="1200" dirty="0" smtClean="0">
            <a:latin typeface="Candara" panose="020E0502030303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100" kern="1200" dirty="0" smtClean="0">
              <a:latin typeface="Candara" panose="020E0502030303020204" pitchFamily="34" charset="0"/>
            </a:rPr>
            <a:t>Плати и надоместоци 1.614.200</a:t>
          </a:r>
          <a:endParaRPr lang="en-US" sz="1100" kern="1200" dirty="0">
            <a:latin typeface="Candara" panose="020E0502030303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100" kern="1200" dirty="0" smtClean="0">
              <a:latin typeface="Candara" panose="020E0502030303020204" pitchFamily="34" charset="0"/>
            </a:rPr>
            <a:t> Стоки и услуги 1.645.000</a:t>
          </a:r>
          <a:endParaRPr lang="en-US" sz="1100" kern="1200" dirty="0">
            <a:latin typeface="Candara" panose="020E0502030303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100" kern="1200" dirty="0" smtClean="0">
              <a:latin typeface="Candara" panose="020E0502030303020204" pitchFamily="34" charset="0"/>
            </a:rPr>
            <a:t>Субвенции и трансфери 50.000</a:t>
          </a:r>
          <a:endParaRPr lang="en-US" sz="1100" kern="1200" dirty="0">
            <a:latin typeface="Candara" panose="020E0502030303020204" pitchFamily="34" charset="0"/>
          </a:endParaRPr>
        </a:p>
      </dsp:txBody>
      <dsp:txXfrm>
        <a:off x="384644" y="768978"/>
        <a:ext cx="1857228" cy="18572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E2A85-1EF8-4923-AEEC-0CCAB4D1286F}">
      <dsp:nvSpPr>
        <dsp:cNvPr id="0" name=""/>
        <dsp:cNvSpPr/>
      </dsp:nvSpPr>
      <dsp:spPr>
        <a:xfrm>
          <a:off x="0" y="314044"/>
          <a:ext cx="3264408" cy="41214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700" b="1" kern="1200" dirty="0" smtClean="0">
              <a:latin typeface="Candara" panose="020E0502030303020204" pitchFamily="34" charset="0"/>
            </a:rPr>
            <a:t>Капитални трошоци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700" b="1" kern="1200" dirty="0" smtClean="0">
              <a:latin typeface="Candara" panose="020E0502030303020204" pitchFamily="34" charset="0"/>
            </a:rPr>
            <a:t>75.216.008</a:t>
          </a:r>
          <a:endParaRPr lang="en-US" sz="1700" b="1" kern="1200" dirty="0">
            <a:latin typeface="Candara" panose="020E05020303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300" kern="1200" dirty="0" smtClean="0">
              <a:latin typeface="Candara" panose="020E0502030303020204" pitchFamily="34" charset="0"/>
            </a:rPr>
            <a:t>Купување на опрема и машини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300" kern="1200" dirty="0" smtClean="0">
              <a:latin typeface="Candara" panose="020E0502030303020204" pitchFamily="34" charset="0"/>
            </a:rPr>
            <a:t>1.000.000</a:t>
          </a:r>
          <a:endParaRPr lang="en-US" sz="1300" kern="1200" dirty="0">
            <a:latin typeface="Candara" panose="020E05020303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300" kern="1200" dirty="0" smtClean="0">
              <a:latin typeface="Candara" panose="020E0502030303020204" pitchFamily="34" charset="0"/>
            </a:rPr>
            <a:t>Реконструкција на мултифункционална сала 54.249.063</a:t>
          </a:r>
          <a:endParaRPr lang="en-US" sz="1300" kern="1200" dirty="0">
            <a:latin typeface="Candara" panose="020E05020303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300" kern="1200" dirty="0" smtClean="0">
              <a:latin typeface="Candara" panose="020E0502030303020204" pitchFamily="34" charset="0"/>
            </a:rPr>
            <a:t>Вложувања и нефинансиски средства 1.200.000</a:t>
          </a:r>
          <a:endParaRPr lang="en-US" sz="1300" kern="1200" dirty="0">
            <a:latin typeface="Candara" panose="020E05020303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300" kern="1200" dirty="0" smtClean="0">
              <a:latin typeface="Candara" panose="020E0502030303020204" pitchFamily="34" charset="0"/>
            </a:rPr>
            <a:t>Други градежни објекти 18.766.945</a:t>
          </a:r>
          <a:endParaRPr lang="en-US" sz="1300" kern="1200" dirty="0">
            <a:latin typeface="Candara" panose="020E0502030303020204" pitchFamily="34" charset="0"/>
          </a:endParaRPr>
        </a:p>
      </dsp:txBody>
      <dsp:txXfrm>
        <a:off x="478061" y="917620"/>
        <a:ext cx="2308286" cy="29143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B95AD-438C-4ECF-AE6A-8E6FC6DEFE4E}">
      <dsp:nvSpPr>
        <dsp:cNvPr id="0" name=""/>
        <dsp:cNvSpPr/>
      </dsp:nvSpPr>
      <dsp:spPr>
        <a:xfrm>
          <a:off x="0" y="0"/>
          <a:ext cx="2674452" cy="23133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Урбанистичко планирање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1.150.000</a:t>
          </a:r>
          <a:endParaRPr lang="en-US" sz="1400" b="1" kern="1200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sp:txBody>
      <dsp:txXfrm>
        <a:off x="443178" y="383339"/>
        <a:ext cx="1788096" cy="15466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DDB1C-16CD-42A8-AAD4-B376BB687C09}">
      <dsp:nvSpPr>
        <dsp:cNvPr id="0" name=""/>
        <dsp:cNvSpPr/>
      </dsp:nvSpPr>
      <dsp:spPr>
        <a:xfrm>
          <a:off x="0" y="161012"/>
          <a:ext cx="2939963" cy="29399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Поддршка на Локалниот екомонски развој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2.</a:t>
          </a:r>
          <a:r>
            <a:rPr lang="en-US" sz="1400" b="1" kern="1200" dirty="0" smtClean="0">
              <a:latin typeface="Candara" panose="020E0502030303020204" pitchFamily="34" charset="0"/>
            </a:rPr>
            <a:t>0</a:t>
          </a:r>
          <a:r>
            <a:rPr lang="mk-MK" sz="1400" b="1" kern="1200" dirty="0" smtClean="0">
              <a:latin typeface="Candara" panose="020E0502030303020204" pitchFamily="34" charset="0"/>
            </a:rPr>
            <a:t>1</a:t>
          </a:r>
          <a:r>
            <a:rPr lang="en-US" sz="1400" b="1" kern="1200" dirty="0" smtClean="0">
              <a:latin typeface="Candara" panose="020E0502030303020204" pitchFamily="34" charset="0"/>
            </a:rPr>
            <a:t>0</a:t>
          </a:r>
          <a:r>
            <a:rPr lang="mk-MK" sz="1400" b="1" kern="1200" dirty="0" smtClean="0">
              <a:latin typeface="Candara" panose="020E0502030303020204" pitchFamily="34" charset="0"/>
            </a:rPr>
            <a:t>.000</a:t>
          </a:r>
          <a:endParaRPr lang="en-US" sz="1400" b="1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Договорни услуги 115.000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Трансфери до невладини организации 110.000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Разни трансфери </a:t>
          </a:r>
          <a:r>
            <a:rPr lang="en-US" sz="1200" kern="1200" dirty="0" smtClean="0">
              <a:latin typeface="Candara" panose="020E0502030303020204" pitchFamily="34" charset="0"/>
            </a:rPr>
            <a:t>1</a:t>
          </a:r>
          <a:r>
            <a:rPr lang="mk-MK" sz="1200" kern="1200" dirty="0" smtClean="0">
              <a:latin typeface="Candara" panose="020E0502030303020204" pitchFamily="34" charset="0"/>
            </a:rPr>
            <a:t>.785.000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430548" y="591560"/>
        <a:ext cx="2078867" cy="20788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E2A85-1EF8-4923-AEEC-0CCAB4D1286F}">
      <dsp:nvSpPr>
        <dsp:cNvPr id="0" name=""/>
        <dsp:cNvSpPr/>
      </dsp:nvSpPr>
      <dsp:spPr>
        <a:xfrm>
          <a:off x="0" y="261999"/>
          <a:ext cx="2359152" cy="29785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Уредување на градежно земјиште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1.2</a:t>
          </a:r>
          <a:r>
            <a:rPr lang="en-US" sz="1400" b="1" kern="1200" dirty="0" smtClean="0">
              <a:latin typeface="Candara" panose="020E0502030303020204" pitchFamily="34" charset="0"/>
            </a:rPr>
            <a:t>0</a:t>
          </a:r>
          <a:r>
            <a:rPr lang="mk-MK" sz="1400" b="1" kern="1200" dirty="0" smtClean="0">
              <a:latin typeface="Candara" panose="020E0502030303020204" pitchFamily="34" charset="0"/>
            </a:rPr>
            <a:t>0.000</a:t>
          </a:r>
          <a:endParaRPr lang="en-US" sz="1400" b="1" kern="1200" dirty="0">
            <a:latin typeface="Candara" panose="020E0502030303020204" pitchFamily="34" charset="0"/>
          </a:endParaRPr>
        </a:p>
      </dsp:txBody>
      <dsp:txXfrm>
        <a:off x="345490" y="698197"/>
        <a:ext cx="1668172" cy="21061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DDB1C-16CD-42A8-AAD4-B376BB687C09}">
      <dsp:nvSpPr>
        <dsp:cNvPr id="0" name=""/>
        <dsp:cNvSpPr/>
      </dsp:nvSpPr>
      <dsp:spPr>
        <a:xfrm>
          <a:off x="575104" y="0"/>
          <a:ext cx="3942006" cy="13182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Поттикнување на развојот на туризмот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200.000</a:t>
          </a:r>
          <a:endParaRPr lang="en-US" sz="1400" b="1" kern="1200" dirty="0">
            <a:latin typeface="Candara" panose="020E0502030303020204" pitchFamily="34" charset="0"/>
          </a:endParaRPr>
        </a:p>
      </dsp:txBody>
      <dsp:txXfrm>
        <a:off x="1152397" y="193055"/>
        <a:ext cx="2787420" cy="932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2514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81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339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961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784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512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974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604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083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556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634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213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152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089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4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85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7718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79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743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60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651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81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96525" y="817291"/>
            <a:ext cx="7729200" cy="208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571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7"/>
          <p:cNvSpPr txBox="1">
            <a:spLocks noGrp="1"/>
          </p:cNvSpPr>
          <p:nvPr>
            <p:ph type="body" idx="1"/>
          </p:nvPr>
        </p:nvSpPr>
        <p:spPr>
          <a:xfrm>
            <a:off x="739675" y="1218009"/>
            <a:ext cx="3730800" cy="285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1" name="Google Shape;441;p7"/>
          <p:cNvSpPr txBox="1">
            <a:spLocks noGrp="1"/>
          </p:cNvSpPr>
          <p:nvPr>
            <p:ph type="body" idx="2"/>
          </p:nvPr>
        </p:nvSpPr>
        <p:spPr>
          <a:xfrm>
            <a:off x="4694997" y="1218009"/>
            <a:ext cx="3730800" cy="285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2" name="Google Shape;442;p7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487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33" name="Google Shape;333;p6"/>
          <p:cNvSpPr txBox="1">
            <a:spLocks noGrp="1"/>
          </p:cNvSpPr>
          <p:nvPr>
            <p:ph type="title"/>
          </p:nvPr>
        </p:nvSpPr>
        <p:spPr>
          <a:xfrm>
            <a:off x="452724" y="620920"/>
            <a:ext cx="3985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6"/>
          <p:cNvSpPr txBox="1">
            <a:spLocks noGrp="1"/>
          </p:cNvSpPr>
          <p:nvPr>
            <p:ph type="body" idx="1"/>
          </p:nvPr>
        </p:nvSpPr>
        <p:spPr>
          <a:xfrm>
            <a:off x="452727" y="1412678"/>
            <a:ext cx="3985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0460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ctrTitle"/>
          </p:nvPr>
        </p:nvSpPr>
        <p:spPr>
          <a:xfrm>
            <a:off x="448270" y="6689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448270" y="1585135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1800"/>
              <a:buNone/>
              <a:defRPr sz="1800">
                <a:solidFill>
                  <a:srgbClr val="6E86B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6808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28" name="Google Shape;328;p5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5"/>
          <p:cNvSpPr txBox="1">
            <a:spLocks noGrp="1"/>
          </p:cNvSpPr>
          <p:nvPr>
            <p:ph type="body" idx="1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051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rame">
  <p:cSld name="Blank with frame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4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74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39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3" Type="http://schemas.openxmlformats.org/officeDocument/2006/relationships/diagramData" Target="../diagrams/data6.xml"/><Relationship Id="rId21" Type="http://schemas.openxmlformats.org/officeDocument/2006/relationships/diagramColors" Target="../diagrams/colors9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6" Type="http://schemas.openxmlformats.org/officeDocument/2006/relationships/diagramColors" Target="../diagrams/colors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4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4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5"/>
          <p:cNvSpPr txBox="1">
            <a:spLocks noGrp="1"/>
          </p:cNvSpPr>
          <p:nvPr>
            <p:ph type="ctrTitle"/>
          </p:nvPr>
        </p:nvSpPr>
        <p:spPr>
          <a:xfrm>
            <a:off x="696525" y="640862"/>
            <a:ext cx="7729200" cy="22581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-MK" sz="2400" dirty="0" smtClean="0"/>
              <a:t/>
            </a:r>
            <a:br>
              <a:rPr lang="mk-MK" sz="2400" dirty="0" smtClean="0"/>
            </a:br>
            <a:r>
              <a:rPr lang="mk-MK" sz="2400" dirty="0" smtClean="0">
                <a:latin typeface="Candara" panose="020E0502030303020204" pitchFamily="34" charset="0"/>
              </a:rPr>
              <a:t>Општина Берово</a:t>
            </a:r>
            <a:br>
              <a:rPr lang="mk-MK" sz="2400" dirty="0" smtClean="0">
                <a:latin typeface="Candara" panose="020E0502030303020204" pitchFamily="34" charset="0"/>
              </a:rPr>
            </a:br>
            <a:r>
              <a:rPr lang="mk-MK" dirty="0" smtClean="0">
                <a:latin typeface="Candara" panose="020E0502030303020204" pitchFamily="34" charset="0"/>
              </a:rPr>
              <a:t/>
            </a:r>
            <a:br>
              <a:rPr lang="mk-MK" dirty="0" smtClean="0">
                <a:latin typeface="Candara" panose="020E0502030303020204" pitchFamily="34" charset="0"/>
              </a:rPr>
            </a:br>
            <a:r>
              <a:rPr lang="mk-MK" sz="4800" dirty="0" smtClean="0">
                <a:latin typeface="Candara" panose="020E0502030303020204" pitchFamily="34" charset="0"/>
              </a:rPr>
              <a:t>Граѓански Буџет </a:t>
            </a:r>
            <a:r>
              <a:rPr lang="mk-MK" dirty="0" smtClean="0">
                <a:latin typeface="Candara" panose="020E0502030303020204" pitchFamily="34" charset="0"/>
              </a:rPr>
              <a:t/>
            </a:r>
            <a:br>
              <a:rPr lang="mk-MK" dirty="0" smtClean="0">
                <a:latin typeface="Candara" panose="020E0502030303020204" pitchFamily="34" charset="0"/>
              </a:rPr>
            </a:br>
            <a:r>
              <a:rPr lang="mk-MK" sz="9600" dirty="0" smtClean="0">
                <a:latin typeface="Candara" panose="020E0502030303020204" pitchFamily="34" charset="0"/>
              </a:rPr>
              <a:t>20</a:t>
            </a:r>
            <a:r>
              <a:rPr lang="en-US" sz="9600" dirty="0" smtClean="0">
                <a:latin typeface="Candara" panose="020E0502030303020204" pitchFamily="34" charset="0"/>
              </a:rPr>
              <a:t>26</a:t>
            </a:r>
            <a:endParaRPr dirty="0">
              <a:latin typeface="Candara" panose="020E05020303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90" y="1481455"/>
            <a:ext cx="849890" cy="970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815" name="Google Shape;815;p20"/>
          <p:cNvSpPr txBox="1">
            <a:spLocks noGrp="1"/>
          </p:cNvSpPr>
          <p:nvPr>
            <p:ph type="body" idx="1"/>
          </p:nvPr>
        </p:nvSpPr>
        <p:spPr>
          <a:xfrm>
            <a:off x="160512" y="535925"/>
            <a:ext cx="8764032" cy="2987563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Приходите на буџетот на општината се обезбедуваат од: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Сопствени </a:t>
            </a:r>
            <a:r>
              <a:rPr lang="ru-RU" sz="1400" dirty="0">
                <a:latin typeface="Candara" panose="020E0502030303020204" pitchFamily="34" charset="0"/>
              </a:rPr>
              <a:t>извори;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Дотации од средствата од буџетот на Република </a:t>
            </a:r>
            <a:r>
              <a:rPr lang="ru-RU" sz="1400" dirty="0" smtClean="0">
                <a:latin typeface="Candara" panose="020E0502030303020204" pitchFamily="34" charset="0"/>
              </a:rPr>
              <a:t>Северна Македонија </a:t>
            </a:r>
            <a:r>
              <a:rPr lang="ru-RU" sz="1400" dirty="0">
                <a:latin typeface="Candara" panose="020E0502030303020204" pitchFamily="34" charset="0"/>
              </a:rPr>
              <a:t>и од буџетските фондови;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Донации примени од земјата и од странство и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По основ на земање на заеми од Буџетот на Република </a:t>
            </a:r>
            <a:r>
              <a:rPr lang="ru-RU" sz="1400" dirty="0" smtClean="0">
                <a:latin typeface="Candara" panose="020E0502030303020204" pitchFamily="34" charset="0"/>
              </a:rPr>
              <a:t>Северна Македонија</a:t>
            </a:r>
            <a:r>
              <a:rPr lang="ru-RU" sz="1400" dirty="0">
                <a:latin typeface="Candara" panose="020E0502030303020204" pitchFamily="34" charset="0"/>
              </a:rPr>
              <a:t>, како и од странство со претходна согласност на владата на Република </a:t>
            </a:r>
            <a:r>
              <a:rPr lang="ru-RU" sz="1400" dirty="0" smtClean="0">
                <a:latin typeface="Candara" panose="020E0502030303020204" pitchFamily="34" charset="0"/>
              </a:rPr>
              <a:t>Северна Македонија</a:t>
            </a:r>
          </a:p>
          <a:p>
            <a:pPr lvl="0"/>
            <a:endParaRPr lang="ru-RU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76200" lvl="0" indent="0">
              <a:buNone/>
            </a:pP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Приходи </a:t>
            </a:r>
            <a:r>
              <a:rPr lang="ru-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од сопствени извори</a:t>
            </a:r>
            <a:endParaRPr lang="ru-RU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Локални даноци;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Локални такси;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Локални надоместоци;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Приходи од сопственост;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Приходи од донации;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Приходи од парични казни;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Приходи кои се остваруваат  од персонален   данок од доход и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Приходи од самопридонес.</a:t>
            </a:r>
          </a:p>
          <a:p>
            <a:pPr marL="76200" lvl="0" indent="0">
              <a:buNone/>
            </a:pPr>
            <a:endParaRPr lang="ru-RU" sz="1400" dirty="0">
              <a:latin typeface="Candara" panose="020E0502030303020204" pitchFamily="34" charset="0"/>
            </a:endParaRPr>
          </a:p>
        </p:txBody>
      </p:sp>
      <p:sp>
        <p:nvSpPr>
          <p:cNvPr id="5" name="Google Shape;784;p16"/>
          <p:cNvSpPr txBox="1">
            <a:spLocks/>
          </p:cNvSpPr>
          <p:nvPr/>
        </p:nvSpPr>
        <p:spPr>
          <a:xfrm>
            <a:off x="546624" y="157409"/>
            <a:ext cx="7686000" cy="61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mk-MK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mk-MK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Буџетски приходи</a:t>
            </a:r>
            <a:endParaRPr lang="mk-MK" sz="2800" b="1" dirty="0">
              <a:solidFill>
                <a:schemeClr val="bg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624" y="3261878"/>
            <a:ext cx="3769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mk-MK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mk-MK" sz="2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Буџетски </a:t>
            </a:r>
            <a:r>
              <a:rPr lang="mk-MK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расходи</a:t>
            </a:r>
            <a:endParaRPr lang="mk-MK" sz="2800" b="1" dirty="0">
              <a:solidFill>
                <a:schemeClr val="bg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84" y="3785098"/>
            <a:ext cx="825739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k-MK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mk-MK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Расходите на буџетот на </a:t>
            </a:r>
            <a:r>
              <a:rPr lang="mk-MK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општината </a:t>
            </a:r>
            <a:r>
              <a:rPr lang="mk-MK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се состојат од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:</a:t>
            </a:r>
            <a:endParaRPr lang="mk-MK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mk-MK" dirty="0">
                <a:solidFill>
                  <a:schemeClr val="bg1"/>
                </a:solidFill>
                <a:latin typeface="Candara" panose="020E0502030303020204" pitchFamily="34" charset="0"/>
              </a:rPr>
              <a:t>Тековни трошоци (плати и надоместоци, трошоци за набавка на стоки и услуги, тековни трансфери и каматни плаќања)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mk-MK" dirty="0">
                <a:solidFill>
                  <a:schemeClr val="bg1"/>
                </a:solidFill>
                <a:latin typeface="Candara" panose="020E0502030303020204" pitchFamily="34" charset="0"/>
              </a:rPr>
              <a:t>Капитални трошоци (купување на капитални средства и капитални трансфери)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mk-MK" dirty="0">
                <a:solidFill>
                  <a:schemeClr val="bg1"/>
                </a:solidFill>
                <a:latin typeface="Candara" panose="020E0502030303020204" pitchFamily="34" charset="0"/>
              </a:rPr>
              <a:t>Отплата на главнина за земени заеми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768350" y="261938"/>
            <a:ext cx="8375650" cy="8239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800" dirty="0" smtClean="0">
                <a:latin typeface="Candara" panose="020E0502030303020204" pitchFamily="34" charset="0"/>
              </a:rPr>
              <a:t>Буџет на Општина Берово за 202</a:t>
            </a:r>
            <a:r>
              <a:rPr lang="mk-MK" sz="2800" dirty="0">
                <a:latin typeface="Candara" panose="020E0502030303020204" pitchFamily="34" charset="0"/>
              </a:rPr>
              <a:t>6</a:t>
            </a:r>
            <a:r>
              <a:rPr lang="mk-MK" sz="2800" dirty="0" smtClean="0">
                <a:latin typeface="Candara" panose="020E0502030303020204" pitchFamily="34" charset="0"/>
              </a:rPr>
              <a:t> година</a:t>
            </a:r>
            <a:endParaRPr sz="2800" dirty="0">
              <a:latin typeface="Candara" panose="020E0502030303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794934"/>
              </p:ext>
            </p:extLst>
          </p:nvPr>
        </p:nvGraphicFramePr>
        <p:xfrm>
          <a:off x="1399978" y="1248629"/>
          <a:ext cx="6035039" cy="371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0" y="285750"/>
            <a:ext cx="8375650" cy="519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Приходи на Буџет на Општина Берово за 202</a:t>
            </a:r>
            <a:r>
              <a:rPr lang="mk-MK" sz="2000" dirty="0">
                <a:solidFill>
                  <a:schemeClr val="tx1"/>
                </a:solidFill>
                <a:latin typeface="Candara" panose="020E0502030303020204" pitchFamily="34" charset="0"/>
              </a:rPr>
              <a:t>6</a:t>
            </a:r>
            <a:r>
              <a:rPr lang="mk-MK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година</a:t>
            </a:r>
            <a:endParaRPr sz="2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83842231"/>
              </p:ext>
            </p:extLst>
          </p:nvPr>
        </p:nvGraphicFramePr>
        <p:xfrm>
          <a:off x="489372" y="656989"/>
          <a:ext cx="2238198" cy="432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37321"/>
              </p:ext>
            </p:extLst>
          </p:nvPr>
        </p:nvGraphicFramePr>
        <p:xfrm>
          <a:off x="3362059" y="1052945"/>
          <a:ext cx="5628301" cy="94078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469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2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  <a:latin typeface="Candara" panose="020E0502030303020204" pitchFamily="34" charset="0"/>
                        </a:rPr>
                        <a:t>Данок од доход , од добивка  и од капитални добивки</a:t>
                      </a:r>
                      <a:endParaRPr lang="en-US" sz="9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7.40</a:t>
                      </a:r>
                      <a:r>
                        <a:rPr lang="en-US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mk-MK" sz="9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  <a:latin typeface="Candara" panose="020E0502030303020204" pitchFamily="34" charset="0"/>
                        </a:rPr>
                        <a:t>Даноци на </a:t>
                      </a:r>
                      <a:r>
                        <a:rPr lang="mk-MK" sz="900" dirty="0" smtClean="0">
                          <a:effectLst/>
                          <a:latin typeface="Candara" panose="020E0502030303020204" pitchFamily="34" charset="0"/>
                        </a:rPr>
                        <a:t>имот</a:t>
                      </a:r>
                      <a:endParaRPr lang="en-US" sz="9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11.76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</a:t>
                      </a: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  <a:latin typeface="Candara" panose="020E0502030303020204" pitchFamily="34" charset="0"/>
                        </a:rPr>
                        <a:t>Даноци на специфични </a:t>
                      </a:r>
                      <a:r>
                        <a:rPr lang="mk-MK" sz="900" dirty="0" smtClean="0">
                          <a:effectLst/>
                          <a:latin typeface="Candara" panose="020E0502030303020204" pitchFamily="34" charset="0"/>
                        </a:rPr>
                        <a:t>услуги</a:t>
                      </a:r>
                      <a:endParaRPr lang="en-US" sz="9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2.824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84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>
                          <a:effectLst/>
                          <a:latin typeface="Candara" panose="020E0502030303020204" pitchFamily="34" charset="0"/>
                        </a:rPr>
                        <a:t>Такси на користење или дозволи за вршење на дејност</a:t>
                      </a:r>
                      <a:endParaRPr lang="en-US" sz="9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  <a:latin typeface="Candara" panose="020E0502030303020204" pitchFamily="34" charset="0"/>
                        </a:rPr>
                        <a:t>Вкупно</a:t>
                      </a:r>
                      <a:r>
                        <a:rPr lang="mk-MK" sz="900" dirty="0" smtClean="0">
                          <a:effectLst/>
                          <a:latin typeface="Candara" panose="020E0502030303020204" pitchFamily="34" charset="0"/>
                        </a:rPr>
                        <a:t>:</a:t>
                      </a:r>
                      <a:endParaRPr lang="en-US" sz="9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068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026301"/>
              </p:ext>
            </p:extLst>
          </p:nvPr>
        </p:nvGraphicFramePr>
        <p:xfrm>
          <a:off x="3374136" y="2117400"/>
          <a:ext cx="5632705" cy="71724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867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6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Глоби, судски и административни </a:t>
                      </a:r>
                      <a:r>
                        <a:rPr lang="mk-MK" sz="900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такси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mk-MK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mk-MK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</a:t>
                      </a:r>
                      <a:r>
                        <a:rPr lang="mk-MK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Такси и </a:t>
                      </a:r>
                      <a:r>
                        <a:rPr lang="mk-MK" sz="900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надоместоци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1.200</a:t>
                      </a: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.000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5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Други неданочни </a:t>
                      </a:r>
                      <a:r>
                        <a:rPr lang="mk-MK" sz="900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приходи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5.964.000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50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Вкупно: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7.67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.957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64491"/>
              </p:ext>
            </p:extLst>
          </p:nvPr>
        </p:nvGraphicFramePr>
        <p:xfrm>
          <a:off x="3374136" y="3106928"/>
          <a:ext cx="5616224" cy="45974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55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dirty="0">
                          <a:effectLst/>
                          <a:latin typeface="Candara" panose="020E0502030303020204" pitchFamily="34" charset="0"/>
                        </a:rPr>
                        <a:t>Продажба на земјиште и немат</a:t>
                      </a:r>
                      <a:r>
                        <a:rPr lang="en-US" sz="1000" dirty="0">
                          <a:effectLst/>
                          <a:latin typeface="Candara" panose="020E0502030303020204" pitchFamily="34" charset="0"/>
                        </a:rPr>
                        <a:t>e</a:t>
                      </a:r>
                      <a:r>
                        <a:rPr lang="mk-MK" sz="1000" dirty="0">
                          <a:effectLst/>
                          <a:latin typeface="Candara" panose="020E0502030303020204" pitchFamily="34" charset="0"/>
                        </a:rPr>
                        <a:t>ријални вложувања</a:t>
                      </a:r>
                      <a:endParaRPr lang="en-US" sz="10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5.22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.000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dirty="0">
                          <a:effectLst/>
                          <a:latin typeface="Candara" panose="020E0502030303020204" pitchFamily="34" charset="0"/>
                        </a:rPr>
                        <a:t>Вкупно</a:t>
                      </a:r>
                      <a:r>
                        <a:rPr lang="mk-MK" sz="1000" dirty="0" smtClean="0">
                          <a:effectLst/>
                          <a:latin typeface="Candara" panose="020E0502030303020204" pitchFamily="34" charset="0"/>
                        </a:rPr>
                        <a:t>:</a:t>
                      </a:r>
                      <a:endParaRPr lang="en-US" sz="10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5.22</a:t>
                      </a:r>
                      <a:r>
                        <a:rPr lang="en-US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GB" sz="9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endParaRPr lang="en-US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804139"/>
              </p:ext>
            </p:extLst>
          </p:nvPr>
        </p:nvGraphicFramePr>
        <p:xfrm>
          <a:off x="3425531" y="3929149"/>
          <a:ext cx="5596128" cy="461026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663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Трансфери од други нивоа на власт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105.175.218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000" dirty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Вкупно</a:t>
                      </a:r>
                      <a:r>
                        <a:rPr lang="mk-MK" sz="1000" dirty="0" smtClean="0">
                          <a:solidFill>
                            <a:schemeClr val="bg1"/>
                          </a:solidFill>
                          <a:effectLst/>
                          <a:latin typeface="Candara" panose="020E0502030303020204" pitchFamily="34" charset="0"/>
                        </a:rPr>
                        <a:t>: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105.175.218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triped Right Arrow 8"/>
          <p:cNvSpPr/>
          <p:nvPr/>
        </p:nvSpPr>
        <p:spPr>
          <a:xfrm>
            <a:off x="1673352" y="1212560"/>
            <a:ext cx="1700784" cy="533720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>
            <a:off x="2523744" y="2350008"/>
            <a:ext cx="850392" cy="484632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2642616" y="3127248"/>
            <a:ext cx="731520" cy="484632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1753298" y="3955004"/>
            <a:ext cx="1620838" cy="457605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5" name="Google Shape;821;p21"/>
          <p:cNvSpPr txBox="1">
            <a:spLocks/>
          </p:cNvSpPr>
          <p:nvPr/>
        </p:nvSpPr>
        <p:spPr>
          <a:xfrm>
            <a:off x="211015" y="535925"/>
            <a:ext cx="8721969" cy="441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ТРАНСФЕРИ</a:t>
            </a:r>
            <a:r>
              <a:rPr lang="ru-RU" sz="11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Износот на транферите кои ги прави централната власт кон Општина Берово а кои влегуваат во основниот буџет се однесуваат на: 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	-трансфери од Буџетите и Фондовите,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	-Дотации на општината од приход од ДДВ од вкупно наплатениот данок на додадена вредност остварен во претходната фискална година, а врз основа на утврдена методологија за распределба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	-</a:t>
            </a:r>
            <a:r>
              <a:rPr lang="en-US" sz="1100" dirty="0" smtClean="0">
                <a:latin typeface="Candara" panose="020E0502030303020204" pitchFamily="34" charset="0"/>
              </a:rPr>
              <a:t>4,5</a:t>
            </a:r>
            <a:r>
              <a:rPr lang="ru-RU" sz="1100" dirty="0" smtClean="0">
                <a:latin typeface="Candara" panose="020E0502030303020204" pitchFamily="34" charset="0"/>
              </a:rPr>
              <a:t>% од персоналниот данок на доход на лични примања од плати од физички лица наплатен во општината во која се пријавени со постојано живеалиште и претстојувалиште</a:t>
            </a:r>
          </a:p>
          <a:p>
            <a:endParaRPr lang="ru-RU" sz="1100" dirty="0">
              <a:latin typeface="Candara" panose="020E0502030303020204" pitchFamily="34" charset="0"/>
            </a:endParaRPr>
          </a:p>
          <a:p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ПРИХОДИ ОД САМОФИНАНСИРАЧКИ АКТИВНОСТИ 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Се однесуваат на дел од неданочните приходи кои ги оствариле и генерилале образовните институции, градинките и останати институции под надлежност на општината (закупнини од објекти, средства за екскурзии, целодневна и претшколска грижа...)</a:t>
            </a:r>
          </a:p>
          <a:p>
            <a:endParaRPr lang="ru-RU" sz="1100" dirty="0">
              <a:latin typeface="Candara" panose="020E0502030303020204" pitchFamily="34" charset="0"/>
            </a:endParaRPr>
          </a:p>
          <a:p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БЛОК ДОТАЦИИ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Блок дотациите се средства трансферирани од Минстерство за образование и наука, Министерство за социјална политика демографија и млади, Министерство за култура наменети за функционирање на образовни институции, градинки, домови за стари лица и културни домови.</a:t>
            </a:r>
          </a:p>
          <a:p>
            <a:endParaRPr lang="ru-RU" sz="1100" dirty="0">
              <a:latin typeface="Candara" panose="020E0502030303020204" pitchFamily="34" charset="0"/>
            </a:endParaRPr>
          </a:p>
          <a:p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НАМЕНСКА ДОТАЦИЈА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 Претставува трансфер на средства од Министерството за одбрана кој се однесува на плати за вработените во ТППЕ-Берово</a:t>
            </a:r>
          </a:p>
          <a:p>
            <a:endParaRPr lang="ru-RU" sz="1100" b="1" dirty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ДОНАЦИИ 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 Финансиски средства кои претставуваат приход на буџетот на општината. Донациите во ствари се евидентираат во имотот на општината. Намената и начинот за користење на донациите се регулираат со договор помеѓу донаторот и градоначалникот за што претходно согласност дава Советот на општината.</a:t>
            </a:r>
          </a:p>
          <a:p>
            <a:endParaRPr lang="ru-RU" sz="1400" dirty="0" smtClean="0">
              <a:latin typeface="Candara" panose="020E0502030303020204" pitchFamily="34" charset="0"/>
            </a:endParaRPr>
          </a:p>
          <a:p>
            <a:endParaRPr lang="ru-RU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19" name="Google Shape;821;p21"/>
          <p:cNvSpPr txBox="1">
            <a:spLocks/>
          </p:cNvSpPr>
          <p:nvPr/>
        </p:nvSpPr>
        <p:spPr>
          <a:xfrm>
            <a:off x="489372" y="177733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mk-MK" sz="2400" dirty="0" smtClean="0">
                <a:latin typeface="Candara" panose="020E0502030303020204" pitchFamily="34" charset="0"/>
              </a:rPr>
              <a:t>Буџет на дотации 249.973.484 денари</a:t>
            </a:r>
            <a:endParaRPr lang="ru-RU" sz="2400" dirty="0">
              <a:latin typeface="Candara" panose="020E0502030303020204" pitchFamily="34" charset="0"/>
            </a:endParaRP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032057223"/>
              </p:ext>
            </p:extLst>
          </p:nvPr>
        </p:nvGraphicFramePr>
        <p:xfrm>
          <a:off x="224184" y="894116"/>
          <a:ext cx="8764692" cy="405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987763"/>
              </p:ext>
            </p:extLst>
          </p:nvPr>
        </p:nvGraphicFramePr>
        <p:xfrm>
          <a:off x="1359250" y="894116"/>
          <a:ext cx="632460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0" y="153320"/>
            <a:ext cx="8375650" cy="519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000" dirty="0" smtClean="0">
                <a:latin typeface="Candara" panose="020E0502030303020204" pitchFamily="34" charset="0"/>
              </a:rPr>
              <a:t>Расходи на Буџет на Општина Берово за 2026 година</a:t>
            </a:r>
            <a:endParaRPr sz="20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30064027"/>
              </p:ext>
            </p:extLst>
          </p:nvPr>
        </p:nvGraphicFramePr>
        <p:xfrm>
          <a:off x="302698" y="547777"/>
          <a:ext cx="5196315" cy="432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5908916" y="2175641"/>
            <a:ext cx="1027912" cy="983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latin typeface="Candara" panose="020E0502030303020204" pitchFamily="34" charset="0"/>
              </a:rPr>
              <a:t>Градоначалник</a:t>
            </a: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8916" y="1116199"/>
            <a:ext cx="1027912" cy="9648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000" b="1" dirty="0">
                <a:latin typeface="Candara" panose="020E0502030303020204" pitchFamily="34" charset="0"/>
              </a:rPr>
              <a:t>Стоки и услуги </a:t>
            </a:r>
            <a:r>
              <a:rPr lang="mk-MK" sz="1000" b="1" dirty="0" smtClean="0">
                <a:latin typeface="Candara" panose="020E0502030303020204" pitchFamily="34" charset="0"/>
              </a:rPr>
              <a:t>3.021.000</a:t>
            </a:r>
            <a:endParaRPr lang="mk-MK" sz="1000" b="1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7727" y="2175641"/>
            <a:ext cx="983768" cy="983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000" b="1" dirty="0">
                <a:latin typeface="Candara" panose="020E0502030303020204" pitchFamily="34" charset="0"/>
              </a:rPr>
              <a:t>Субвенции и трансфери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08916" y="3254003"/>
            <a:ext cx="1027912" cy="10089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Candara" panose="020E0502030303020204" pitchFamily="34" charset="0"/>
              </a:rPr>
              <a:t>Резерви и недефинирани расходи </a:t>
            </a:r>
            <a:r>
              <a:rPr lang="ru-RU" sz="1000" b="1" dirty="0" smtClean="0">
                <a:latin typeface="Candara" panose="020E0502030303020204" pitchFamily="34" charset="0"/>
              </a:rPr>
              <a:t>100.000</a:t>
            </a:r>
            <a:endParaRPr lang="ru-RU" sz="1000" b="1" dirty="0">
              <a:latin typeface="Candara" panose="020E05020303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8124" y="2175641"/>
            <a:ext cx="1078362" cy="983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000" b="1" dirty="0" smtClean="0">
                <a:latin typeface="Candara" panose="020E0502030303020204" pitchFamily="34" charset="0"/>
              </a:rPr>
              <a:t>Плати и надоместоци</a:t>
            </a:r>
          </a:p>
          <a:p>
            <a:pPr algn="ctr"/>
            <a:r>
              <a:rPr lang="mk-MK" sz="1000" b="1" dirty="0" smtClean="0">
                <a:latin typeface="Candara" panose="020E0502030303020204" pitchFamily="34" charset="0"/>
              </a:rPr>
              <a:t>1.903.800</a:t>
            </a:r>
            <a:endParaRPr lang="en-US" sz="10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0" y="285750"/>
            <a:ext cx="8375650" cy="519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000" dirty="0" smtClean="0">
                <a:latin typeface="Candara" panose="020E0502030303020204" pitchFamily="34" charset="0"/>
              </a:rPr>
              <a:t>Расходи на Буџет на Општина Берово за 2026 година</a:t>
            </a:r>
            <a:endParaRPr sz="20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11328459"/>
              </p:ext>
            </p:extLst>
          </p:nvPr>
        </p:nvGraphicFramePr>
        <p:xfrm>
          <a:off x="489372" y="648677"/>
          <a:ext cx="2674452" cy="347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115571256"/>
              </p:ext>
            </p:extLst>
          </p:nvPr>
        </p:nvGraphicFramePr>
        <p:xfrm>
          <a:off x="5751577" y="285886"/>
          <a:ext cx="2626516" cy="3660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774743191"/>
              </p:ext>
            </p:extLst>
          </p:nvPr>
        </p:nvGraphicFramePr>
        <p:xfrm>
          <a:off x="2788920" y="427229"/>
          <a:ext cx="3264408" cy="4716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4263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0" y="285750"/>
            <a:ext cx="8375650" cy="519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000" dirty="0" smtClean="0">
                <a:latin typeface="Candara" panose="020E0502030303020204" pitchFamily="34" charset="0"/>
              </a:rPr>
              <a:t>Расходи на Буџет на Општина Берово за 2026 година</a:t>
            </a:r>
            <a:endParaRPr sz="20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83223692"/>
              </p:ext>
            </p:extLst>
          </p:nvPr>
        </p:nvGraphicFramePr>
        <p:xfrm>
          <a:off x="224196" y="1005293"/>
          <a:ext cx="2674452" cy="347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63807782"/>
              </p:ext>
            </p:extLst>
          </p:nvPr>
        </p:nvGraphicFramePr>
        <p:xfrm>
          <a:off x="5495544" y="642503"/>
          <a:ext cx="2939963" cy="328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35097903"/>
              </p:ext>
            </p:extLst>
          </p:nvPr>
        </p:nvGraphicFramePr>
        <p:xfrm>
          <a:off x="2962656" y="532354"/>
          <a:ext cx="2359152" cy="324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53244823"/>
              </p:ext>
            </p:extLst>
          </p:nvPr>
        </p:nvGraphicFramePr>
        <p:xfrm>
          <a:off x="4425695" y="3610356"/>
          <a:ext cx="4517111" cy="131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86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0" y="285750"/>
            <a:ext cx="8375650" cy="519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sz="2000" dirty="0" smtClean="0">
                <a:latin typeface="Candara" panose="020E0502030303020204" pitchFamily="34" charset="0"/>
              </a:rPr>
              <a:t>Расходи на Буџет на Општина Берово за 2026 година</a:t>
            </a:r>
            <a:endParaRPr sz="2000" dirty="0">
              <a:latin typeface="Candara" panose="020E0502030303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8560594"/>
              </p:ext>
            </p:extLst>
          </p:nvPr>
        </p:nvGraphicFramePr>
        <p:xfrm>
          <a:off x="1682772" y="502173"/>
          <a:ext cx="3843529" cy="464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38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19" name="Google Shape;821;p21"/>
          <p:cNvSpPr txBox="1">
            <a:spLocks/>
          </p:cNvSpPr>
          <p:nvPr/>
        </p:nvSpPr>
        <p:spPr>
          <a:xfrm>
            <a:off x="612649" y="262025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</a:rPr>
              <a:t>Расходи во Буџетот на Општина Берово за 202</a:t>
            </a:r>
            <a:r>
              <a:rPr lang="mk-MK" sz="2400" dirty="0">
                <a:latin typeface="Candara" panose="020E0502030303020204" pitchFamily="34" charset="0"/>
              </a:rPr>
              <a:t>6</a:t>
            </a:r>
            <a:r>
              <a:rPr lang="ru-RU" sz="2400" dirty="0" smtClean="0">
                <a:latin typeface="Candara" panose="020E0502030303020204" pitchFamily="34" charset="0"/>
              </a:rPr>
              <a:t> година</a:t>
            </a:r>
            <a:endParaRPr lang="ru-RU" sz="24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25923930"/>
              </p:ext>
            </p:extLst>
          </p:nvPr>
        </p:nvGraphicFramePr>
        <p:xfrm>
          <a:off x="228600" y="1188720"/>
          <a:ext cx="8577072" cy="190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38919824"/>
              </p:ext>
            </p:extLst>
          </p:nvPr>
        </p:nvGraphicFramePr>
        <p:xfrm>
          <a:off x="192024" y="3099816"/>
          <a:ext cx="8592312" cy="117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243462" y="4348864"/>
            <a:ext cx="5495053" cy="469130"/>
            <a:chOff x="3059118" y="59529"/>
            <a:chExt cx="5495053" cy="469130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5569216" y="-2450569"/>
              <a:ext cx="469130" cy="5489326"/>
            </a:xfrm>
            <a:prstGeom prst="round2Same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Round Same Side Corner Rectangle 4"/>
            <p:cNvSpPr/>
            <p:nvPr/>
          </p:nvSpPr>
          <p:spPr>
            <a:xfrm>
              <a:off x="3087746" y="82430"/>
              <a:ext cx="5466425" cy="42332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mk-MK" sz="800" kern="1200" dirty="0" smtClean="0">
                  <a:latin typeface="Candara" panose="020E0502030303020204" pitchFamily="34" charset="0"/>
                </a:rPr>
                <a:t>Изградба и доизградба на улици</a:t>
              </a:r>
              <a:endParaRPr lang="en-US" sz="800" kern="1200" dirty="0">
                <a:latin typeface="Candara" panose="020E0502030303020204" pitchFamily="34" charset="0"/>
              </a:endParaRP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mk-MK" sz="800" kern="1200" dirty="0" smtClean="0">
                  <a:latin typeface="Candara" panose="020E0502030303020204" pitchFamily="34" charset="0"/>
                </a:rPr>
                <a:t>Реконструкција и рехабилитација на улици</a:t>
              </a:r>
              <a:endParaRPr lang="en-US" sz="800" kern="12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4343" y="4290223"/>
            <a:ext cx="3087745" cy="586412"/>
            <a:chOff x="0" y="888"/>
            <a:chExt cx="3087745" cy="5864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0" y="888"/>
              <a:ext cx="3087745" cy="58641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8626" y="29514"/>
              <a:ext cx="3030493" cy="529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k-MK" kern="1200" dirty="0" smtClean="0">
                  <a:latin typeface="Candara" panose="020E0502030303020204" pitchFamily="34" charset="0"/>
                </a:rPr>
                <a:t>Изградба и реконструкција на локални патишта и улици 8.682.945</a:t>
              </a:r>
              <a:endParaRPr lang="en-US" kern="1200" dirty="0" smtClean="0">
                <a:latin typeface="Candara" panose="020E0502030303020204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56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6"/>
          <p:cNvSpPr txBox="1">
            <a:spLocks noGrp="1"/>
          </p:cNvSpPr>
          <p:nvPr>
            <p:ph type="body" idx="1"/>
          </p:nvPr>
        </p:nvSpPr>
        <p:spPr>
          <a:xfrm>
            <a:off x="207264" y="656492"/>
            <a:ext cx="8694459" cy="3743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mk-MK" sz="1600" b="1" dirty="0" smtClean="0">
                <a:latin typeface="Candara" panose="020E0502030303020204" pitchFamily="34" charset="0"/>
              </a:rPr>
              <a:t>“Граѓанскиот Буџет“ </a:t>
            </a:r>
            <a:r>
              <a:rPr lang="mk-MK" sz="1600" dirty="0" smtClean="0">
                <a:latin typeface="Candara" panose="020E0502030303020204" pitchFamily="34" charset="0"/>
              </a:rPr>
              <a:t>претставува основна алатка за унапредување на транспарентноста и отчетноста на Општина Берово. Преку него ќе бидат објаснети приходите и расходите на општината за 20</a:t>
            </a:r>
            <a:r>
              <a:rPr lang="en-US" sz="1600" dirty="0" smtClean="0">
                <a:latin typeface="Candara" panose="020E0502030303020204" pitchFamily="34" charset="0"/>
              </a:rPr>
              <a:t>26</a:t>
            </a:r>
            <a:r>
              <a:rPr lang="mk-MK" sz="1600" dirty="0" smtClean="0">
                <a:latin typeface="Candara" panose="020E0502030303020204" pitchFamily="34" charset="0"/>
              </a:rPr>
              <a:t> година, процесот на донесување на Буџетот и проектните активности кои треба да се реализираат во текот на 20</a:t>
            </a:r>
            <a:r>
              <a:rPr lang="en-US" sz="1600" dirty="0" smtClean="0">
                <a:latin typeface="Candara" panose="020E0502030303020204" pitchFamily="34" charset="0"/>
              </a:rPr>
              <a:t>26</a:t>
            </a:r>
            <a:r>
              <a:rPr lang="mk-MK" sz="1600" dirty="0" smtClean="0">
                <a:latin typeface="Candara" panose="020E0502030303020204" pitchFamily="34" charset="0"/>
              </a:rPr>
              <a:t> година.</a:t>
            </a: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mk-MK" sz="16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Целта на подготовката на Граѓанскиот буџет на Општина Берово е да обезбеди поголема информираност на граѓаните за буџетот на општината на полесен и достапен начин.</a:t>
            </a: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endParaRPr lang="mk-MK" sz="1600" dirty="0" smtClean="0">
              <a:latin typeface="Candara" panose="020E0502030303020204" pitchFamily="34" charset="0"/>
            </a:endParaRP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mk-MK" sz="1600" b="1" dirty="0" smtClean="0">
                <a:latin typeface="Candara" panose="020E0502030303020204" pitchFamily="34" charset="0"/>
              </a:rPr>
              <a:t>ОБВРСКИ НА ГРАЃАНИНОТ</a:t>
            </a: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mk-MK" sz="16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Буџетот кој го имате пред Вас е план за  приходите и расходите за 20</a:t>
            </a:r>
            <a:r>
              <a:rPr lang="en-US" sz="16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26</a:t>
            </a:r>
            <a:r>
              <a:rPr lang="mk-MK" sz="16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 година. За истиот да може да се реализира, граѓаните треба со одговорност да ги исполнат нивните обврски кон општината, редовно да ги плаќаат даноците и таксите соодветно на услугите.</a:t>
            </a: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mk-MK" sz="1600" dirty="0" smtClean="0">
                <a:latin typeface="Candara" panose="020E0502030303020204" pitchFamily="34" charset="0"/>
              </a:rPr>
              <a:t>Само на овој начин општината ќе успее да ги собере планираните средства навреме и ќе биде во состојба да реализира поголем дел од планираниот буџет.</a:t>
            </a:r>
            <a:endParaRPr lang="mk-MK" sz="1600" dirty="0" smtClean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788" name="Google Shape;78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53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19" name="Google Shape;821;p21"/>
          <p:cNvSpPr txBox="1">
            <a:spLocks/>
          </p:cNvSpPr>
          <p:nvPr/>
        </p:nvSpPr>
        <p:spPr>
          <a:xfrm>
            <a:off x="612649" y="269277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ndara" panose="020E0502030303020204" pitchFamily="34" charset="0"/>
              </a:rPr>
              <a:t>Расходи во Буџетот на Општина Берово за 202</a:t>
            </a:r>
            <a:r>
              <a:rPr lang="mk-MK" sz="2400" dirty="0" smtClean="0">
                <a:latin typeface="Candara" panose="020E0502030303020204" pitchFamily="34" charset="0"/>
              </a:rPr>
              <a:t>6</a:t>
            </a:r>
            <a:r>
              <a:rPr lang="ru-RU" sz="2400" dirty="0" smtClean="0">
                <a:latin typeface="Candara" panose="020E0502030303020204" pitchFamily="34" charset="0"/>
              </a:rPr>
              <a:t> година</a:t>
            </a:r>
            <a:endParaRPr lang="ru-RU" sz="2400" dirty="0"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63299935"/>
              </p:ext>
            </p:extLst>
          </p:nvPr>
        </p:nvGraphicFramePr>
        <p:xfrm>
          <a:off x="220287" y="1022465"/>
          <a:ext cx="8577072" cy="101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11434158"/>
              </p:ext>
            </p:extLst>
          </p:nvPr>
        </p:nvGraphicFramePr>
        <p:xfrm>
          <a:off x="231438" y="2020824"/>
          <a:ext cx="8577072" cy="225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14353587"/>
              </p:ext>
            </p:extLst>
          </p:nvPr>
        </p:nvGraphicFramePr>
        <p:xfrm>
          <a:off x="225762" y="3739581"/>
          <a:ext cx="8577072" cy="78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4935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6099457"/>
              </p:ext>
            </p:extLst>
          </p:nvPr>
        </p:nvGraphicFramePr>
        <p:xfrm>
          <a:off x="769357" y="1343222"/>
          <a:ext cx="6850643" cy="326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62013"/>
            <a:ext cx="8504237" cy="76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1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55526126"/>
              </p:ext>
            </p:extLst>
          </p:nvPr>
        </p:nvGraphicFramePr>
        <p:xfrm>
          <a:off x="1570246" y="1090974"/>
          <a:ext cx="6049754" cy="351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62013"/>
            <a:ext cx="8504237" cy="76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8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343771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62013"/>
            <a:ext cx="8504237" cy="76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7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3592069"/>
              </p:ext>
            </p:extLst>
          </p:nvPr>
        </p:nvGraphicFramePr>
        <p:xfrm>
          <a:off x="1582858" y="964849"/>
          <a:ext cx="5728138" cy="3386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4" y="-77623"/>
            <a:ext cx="8504237" cy="76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7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675" y="121024"/>
            <a:ext cx="7686000" cy="1137626"/>
          </a:xfrm>
        </p:spPr>
        <p:txBody>
          <a:bodyPr>
            <a:noAutofit/>
          </a:bodyPr>
          <a:lstStyle/>
          <a:p>
            <a:r>
              <a:rPr lang="mk-MK" sz="2800" dirty="0" smtClean="0"/>
              <a:t>Развоен</a:t>
            </a:r>
            <a:r>
              <a:rPr lang="mk-MK" sz="3200" dirty="0" smtClean="0"/>
              <a:t> дел на БУЏЕТОТ 2026-2027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675" y="1218009"/>
            <a:ext cx="8071816" cy="1917078"/>
          </a:xfrm>
        </p:spPr>
        <p:txBody>
          <a:bodyPr>
            <a:normAutofit fontScale="92500" lnSpcReduction="20000"/>
          </a:bodyPr>
          <a:lstStyle/>
          <a:p>
            <a:pPr marL="101600" indent="0" algn="ctr">
              <a:buNone/>
            </a:pPr>
            <a:r>
              <a:rPr lang="mk-MK" b="1" i="1" dirty="0" smtClean="0"/>
              <a:t> </a:t>
            </a:r>
            <a:r>
              <a:rPr lang="mk-MK" sz="2500" b="1" i="1" dirty="0" smtClean="0"/>
              <a:t>Мултуфункционална сала во склоп на Дом на културата Димитар Беровски - Берово</a:t>
            </a:r>
            <a:endParaRPr lang="en-US" sz="2500" b="1" dirty="0" smtClean="0"/>
          </a:p>
          <a:p>
            <a:pPr marL="101600" indent="0">
              <a:buNone/>
            </a:pPr>
            <a:r>
              <a:rPr lang="mk-MK" sz="1400" b="1" dirty="0" smtClean="0">
                <a:latin typeface="Candara" panose="020E0502030303020204" pitchFamily="34" charset="0"/>
              </a:rPr>
              <a:t>Главна цел на проектот е да се создаде динамичен и адаптибилен простор кој ќе служи како центар за собирање, учење и размена на идеи, со фокус на културата, образованието и семинарскиот туризам, што ќе придонесе за развојот на целата заедница. </a:t>
            </a:r>
            <a:endParaRPr lang="en-US" sz="1400" dirty="0" smtClean="0">
              <a:latin typeface="Candara" panose="020E0502030303020204" pitchFamily="34" charset="0"/>
            </a:endParaRPr>
          </a:p>
          <a:p>
            <a:pPr marL="101600" indent="0">
              <a:buNone/>
            </a:pPr>
            <a:r>
              <a:rPr lang="ru-RU" sz="1400" dirty="0">
                <a:latin typeface="Candara" panose="020E0502030303020204" pitchFamily="34" charset="0"/>
              </a:rPr>
              <a:t>Проектот е во износ од  </a:t>
            </a:r>
            <a:r>
              <a:rPr lang="ru-RU" sz="1400" dirty="0" smtClean="0">
                <a:latin typeface="Candara" panose="020E0502030303020204" pitchFamily="34" charset="0"/>
              </a:rPr>
              <a:t>115.354.817 ден, од кои 90.414.225 денари се </a:t>
            </a:r>
            <a:r>
              <a:rPr lang="ru-RU" sz="1400" dirty="0">
                <a:latin typeface="Candara" panose="020E0502030303020204" pitchFamily="34" charset="0"/>
              </a:rPr>
              <a:t>обезбедени </a:t>
            </a:r>
            <a:r>
              <a:rPr lang="ru-RU" sz="1400" dirty="0" smtClean="0">
                <a:latin typeface="Candara" panose="020E0502030303020204" pitchFamily="34" charset="0"/>
              </a:rPr>
              <a:t>преку вториот повик на Владата на Република </a:t>
            </a:r>
            <a:r>
              <a:rPr lang="ru-RU" sz="1400" dirty="0">
                <a:latin typeface="Candara" panose="020E0502030303020204" pitchFamily="34" charset="0"/>
              </a:rPr>
              <a:t>Северна Македонија </a:t>
            </a:r>
            <a:r>
              <a:rPr lang="ru-RU" sz="1400" dirty="0" smtClean="0">
                <a:latin typeface="Candara" panose="020E0502030303020204" pitchFamily="34" charset="0"/>
              </a:rPr>
              <a:t>и </a:t>
            </a:r>
            <a:r>
              <a:rPr lang="ru-RU" sz="1400" dirty="0">
                <a:latin typeface="Candara" panose="020E0502030303020204" pitchFamily="34" charset="0"/>
              </a:rPr>
              <a:t>истиот ќе се реализира во </a:t>
            </a:r>
            <a:r>
              <a:rPr lang="ru-RU" sz="1400" dirty="0" smtClean="0">
                <a:latin typeface="Candara" panose="020E0502030303020204" pitchFamily="34" charset="0"/>
              </a:rPr>
              <a:t>две </a:t>
            </a:r>
            <a:r>
              <a:rPr lang="ru-RU" sz="1400" dirty="0">
                <a:latin typeface="Candara" panose="020E0502030303020204" pitchFamily="34" charset="0"/>
              </a:rPr>
              <a:t>години.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9258652"/>
              </p:ext>
            </p:extLst>
          </p:nvPr>
        </p:nvGraphicFramePr>
        <p:xfrm>
          <a:off x="1524000" y="3196962"/>
          <a:ext cx="6096000" cy="140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301" y="105616"/>
            <a:ext cx="7686000" cy="726282"/>
          </a:xfrm>
        </p:spPr>
        <p:txBody>
          <a:bodyPr>
            <a:noAutofit/>
          </a:bodyPr>
          <a:lstStyle/>
          <a:p>
            <a:r>
              <a:rPr lang="mk-MK" sz="3200" dirty="0" smtClean="0">
                <a:latin typeface="Candara" panose="020E0502030303020204" pitchFamily="34" charset="0"/>
              </a:rPr>
              <a:t>Развоен дел на БУЏЕТОТ 2025</a:t>
            </a:r>
            <a:r>
              <a:rPr lang="en-US" sz="3200" dirty="0" smtClean="0">
                <a:latin typeface="Candara" panose="020E0502030303020204" pitchFamily="34" charset="0"/>
              </a:rPr>
              <a:t> </a:t>
            </a:r>
            <a:r>
              <a:rPr lang="mk-MK" sz="3200" dirty="0" smtClean="0">
                <a:latin typeface="Candara" panose="020E0502030303020204" pitchFamily="34" charset="0"/>
              </a:rPr>
              <a:t>-</a:t>
            </a:r>
            <a:r>
              <a:rPr lang="en-US" sz="3200" dirty="0" smtClean="0">
                <a:latin typeface="Candara" panose="020E0502030303020204" pitchFamily="34" charset="0"/>
              </a:rPr>
              <a:t> </a:t>
            </a:r>
            <a:r>
              <a:rPr lang="mk-MK" sz="3200" dirty="0" smtClean="0">
                <a:latin typeface="Candara" panose="020E0502030303020204" pitchFamily="34" charset="0"/>
              </a:rPr>
              <a:t>2027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800" y="812373"/>
            <a:ext cx="8071816" cy="2845228"/>
          </a:xfrm>
        </p:spPr>
        <p:txBody>
          <a:bodyPr>
            <a:normAutofit/>
          </a:bodyPr>
          <a:lstStyle/>
          <a:p>
            <a:pPr marL="101600" indent="0" algn="ctr">
              <a:buNone/>
            </a:pPr>
            <a:r>
              <a:rPr lang="mk-MK" b="1" i="1" dirty="0" smtClean="0"/>
              <a:t>Ниско – јаглеродна бесконечна патека </a:t>
            </a:r>
            <a:r>
              <a:rPr lang="en-US" b="1" i="1" dirty="0" smtClean="0"/>
              <a:t>,,Low – Carbon Infinity Trail(LIFT)</a:t>
            </a:r>
            <a:endParaRPr lang="mk-MK" b="1" i="1" dirty="0" smtClean="0"/>
          </a:p>
          <a:p>
            <a:pPr marL="101600" indent="0">
              <a:buNone/>
            </a:pPr>
            <a:r>
              <a:rPr lang="mk-MK" sz="1400" dirty="0" smtClean="0">
                <a:latin typeface="Candara" panose="020E0502030303020204" pitchFamily="34" charset="0"/>
              </a:rPr>
              <a:t>Главна цел на Проектот</a:t>
            </a:r>
            <a:r>
              <a:rPr lang="en-US" sz="1400" dirty="0">
                <a:latin typeface="Candara" panose="020E0502030303020204" pitchFamily="34" charset="0"/>
              </a:rPr>
              <a:t> </a:t>
            </a:r>
            <a:r>
              <a:rPr lang="en-US" sz="1400" dirty="0" smtClean="0">
                <a:latin typeface="Candara" panose="020E0502030303020204" pitchFamily="34" charset="0"/>
              </a:rPr>
              <a:t>“Low </a:t>
            </a:r>
            <a:r>
              <a:rPr lang="en-US" sz="1400" dirty="0">
                <a:latin typeface="Candara" panose="020E0502030303020204" pitchFamily="34" charset="0"/>
              </a:rPr>
              <a:t>– Carbon Infinity Trail(LIFT</a:t>
            </a:r>
            <a:r>
              <a:rPr lang="en-US" sz="1400" dirty="0" smtClean="0">
                <a:latin typeface="Candara" panose="020E0502030303020204" pitchFamily="34" charset="0"/>
              </a:rPr>
              <a:t>)” </a:t>
            </a:r>
            <a:r>
              <a:rPr lang="mk-MK" sz="1400" dirty="0" smtClean="0">
                <a:latin typeface="Candara" panose="020E0502030303020204" pitchFamily="34" charset="0"/>
              </a:rPr>
              <a:t> е да го подобри туристичкиот потенцијал на регионот, да поттикне одржлив економски раст и да ја подобри регионалната конкурентност на југозападниот дел од Бугарија и источниот од Македонија, врз основа на рационализирање на искористувањето на туристичките ресурси и подобрување на туристичкиот маркетинг и практиките за брендирање.</a:t>
            </a:r>
          </a:p>
          <a:p>
            <a:pPr marL="101600" indent="0">
              <a:buNone/>
            </a:pPr>
            <a:r>
              <a:rPr lang="mk-MK" sz="1400" dirty="0" smtClean="0">
                <a:latin typeface="Candara" panose="020E0502030303020204" pitchFamily="34" charset="0"/>
              </a:rPr>
              <a:t>Проектот е во износ од  7.240.754 ден, обезбедени преку </a:t>
            </a:r>
            <a:r>
              <a:rPr lang="en-US" sz="1400" dirty="0" smtClean="0">
                <a:latin typeface="Candara" panose="020E0502030303020204" pitchFamily="34" charset="0"/>
              </a:rPr>
              <a:t>IPA INTERREG (</a:t>
            </a:r>
            <a:r>
              <a:rPr lang="mk-MK" sz="1400" dirty="0" smtClean="0">
                <a:latin typeface="Candara" panose="020E0502030303020204" pitchFamily="34" charset="0"/>
              </a:rPr>
              <a:t>Програма за прекугранична соработка Република Северна Македонија и Р</a:t>
            </a:r>
            <a:r>
              <a:rPr lang="en-US" sz="1400" dirty="0" smtClean="0">
                <a:latin typeface="Candara" panose="020E0502030303020204" pitchFamily="34" charset="0"/>
              </a:rPr>
              <a:t>.</a:t>
            </a:r>
            <a:r>
              <a:rPr lang="mk-MK" sz="1400" dirty="0" smtClean="0">
                <a:latin typeface="Candara" panose="020E0502030303020204" pitchFamily="34" charset="0"/>
              </a:rPr>
              <a:t>Бугарија) и истиот ќе се реализира во три години.</a:t>
            </a:r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27422263"/>
              </p:ext>
            </p:extLst>
          </p:nvPr>
        </p:nvGraphicFramePr>
        <p:xfrm>
          <a:off x="1407121" y="3581973"/>
          <a:ext cx="6096000" cy="124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sp>
        <p:nvSpPr>
          <p:cNvPr id="19" name="Google Shape;821;p21"/>
          <p:cNvSpPr txBox="1">
            <a:spLocks/>
          </p:cNvSpPr>
          <p:nvPr/>
        </p:nvSpPr>
        <p:spPr>
          <a:xfrm>
            <a:off x="612649" y="262025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mk-MK" sz="3600" dirty="0" smtClean="0">
                <a:latin typeface="Candara" panose="020E0502030303020204" pitchFamily="34" charset="0"/>
              </a:rPr>
              <a:t>БУЏЕТСКИ ФОРУМ</a:t>
            </a:r>
            <a:endParaRPr lang="ru-RU" sz="3600" dirty="0">
              <a:latin typeface="Candara" panose="020E0502030303020204" pitchFamily="34" charset="0"/>
            </a:endParaRPr>
          </a:p>
        </p:txBody>
      </p:sp>
      <p:sp>
        <p:nvSpPr>
          <p:cNvPr id="4" name="Google Shape;821;p21"/>
          <p:cNvSpPr txBox="1">
            <a:spLocks/>
          </p:cNvSpPr>
          <p:nvPr/>
        </p:nvSpPr>
        <p:spPr>
          <a:xfrm>
            <a:off x="489372" y="1215246"/>
            <a:ext cx="8375903" cy="3928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endParaRPr lang="mk-MK" sz="2000" b="1" u="sng" dirty="0" smtClean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mk-MK" sz="2000" dirty="0" smtClean="0">
                <a:latin typeface="Candara" panose="020E0502030303020204" pitchFamily="34" charset="0"/>
              </a:rPr>
              <a:t>Во Општина Берово </a:t>
            </a:r>
            <a:r>
              <a:rPr lang="mk-MK" sz="2000" dirty="0" smtClean="0">
                <a:latin typeface="Candara" panose="020E0502030303020204" pitchFamily="34" charset="0"/>
              </a:rPr>
              <a:t>во месец ноември и декември 2025 г.</a:t>
            </a:r>
            <a:r>
              <a:rPr lang="mk-MK" sz="2000" dirty="0" smtClean="0">
                <a:latin typeface="Candara" panose="020E0502030303020204" pitchFamily="34" charset="0"/>
              </a:rPr>
              <a:t> </a:t>
            </a:r>
            <a:r>
              <a:rPr lang="mk-MK" sz="2000" dirty="0" smtClean="0">
                <a:latin typeface="Candara" panose="020E0502030303020204" pitchFamily="34" charset="0"/>
              </a:rPr>
              <a:t>организираше </a:t>
            </a:r>
            <a:r>
              <a:rPr lang="mk-MK" sz="2000" dirty="0" smtClean="0">
                <a:latin typeface="Candara" panose="020E0502030303020204" pitchFamily="34" charset="0"/>
              </a:rPr>
              <a:t>Буџетски Форум </a:t>
            </a:r>
            <a:r>
              <a:rPr lang="mk-MK" sz="2000" dirty="0" smtClean="0">
                <a:latin typeface="Candara" panose="020E0502030303020204" pitchFamily="34" charset="0"/>
              </a:rPr>
              <a:t>во </a:t>
            </a:r>
            <a:r>
              <a:rPr lang="mk-MK" sz="2000" dirty="0" smtClean="0">
                <a:latin typeface="Candara" panose="020E0502030303020204" pitchFamily="34" charset="0"/>
              </a:rPr>
              <a:t>две </a:t>
            </a:r>
            <a:r>
              <a:rPr lang="mk-MK" sz="2000" dirty="0" smtClean="0">
                <a:latin typeface="Candara" panose="020E0502030303020204" pitchFamily="34" charset="0"/>
              </a:rPr>
              <a:t>форумски сесии, на </a:t>
            </a:r>
            <a:r>
              <a:rPr lang="mk-MK" sz="2000" dirty="0" smtClean="0">
                <a:latin typeface="Candara" panose="020E0502030303020204" pitchFamily="34" charset="0"/>
              </a:rPr>
              <a:t>кои</a:t>
            </a:r>
            <a:r>
              <a:rPr lang="en-US" sz="2000" dirty="0" smtClean="0">
                <a:latin typeface="Candara" panose="020E0502030303020204" pitchFamily="34" charset="0"/>
              </a:rPr>
              <a:t> </a:t>
            </a:r>
            <a:r>
              <a:rPr lang="mk-MK" sz="2000" dirty="0" smtClean="0">
                <a:latin typeface="Candara" panose="020E0502030303020204" pitchFamily="34" charset="0"/>
              </a:rPr>
              <a:t>учествуваа 57 граѓани(29 мажи и 28 жени) и </a:t>
            </a:r>
            <a:r>
              <a:rPr lang="mk-MK" sz="2000" dirty="0" smtClean="0">
                <a:latin typeface="Candara" panose="020E0502030303020204" pitchFamily="34" charset="0"/>
              </a:rPr>
              <a:t>се </a:t>
            </a:r>
            <a:r>
              <a:rPr lang="mk-MK" sz="2000" dirty="0" smtClean="0">
                <a:latin typeface="Candara" panose="020E0502030303020204" pitchFamily="34" charset="0"/>
              </a:rPr>
              <a:t>дадени следните </a:t>
            </a:r>
            <a:r>
              <a:rPr lang="mk-MK" sz="2000" dirty="0" smtClean="0">
                <a:latin typeface="Candara" panose="020E0502030303020204" pitchFamily="34" charset="0"/>
              </a:rPr>
              <a:t>предлози од </a:t>
            </a:r>
            <a:r>
              <a:rPr lang="mk-MK" sz="2000" dirty="0" smtClean="0">
                <a:latin typeface="Candara" panose="020E0502030303020204" pitchFamily="34" charset="0"/>
              </a:rPr>
              <a:t>граѓаните: </a:t>
            </a:r>
            <a:endParaRPr lang="mk-MK" sz="2000" dirty="0" smtClean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 smtClean="0">
                <a:latin typeface="Candara" panose="020E0502030303020204" pitchFamily="34" charset="0"/>
              </a:rPr>
              <a:t>Изградба на проектна документација за доизградба и уредување на кејот на р.Брегалница до црквата Успение на Св.Богородица;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 smtClean="0">
                <a:latin typeface="Candara" panose="020E0502030303020204" pitchFamily="34" charset="0"/>
              </a:rPr>
              <a:t>Изградба на инклузивно игралиште и нов влез во дневниот центар за лица со ментална и телесна попреченост;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k-MK" sz="2000" dirty="0" smtClean="0">
                <a:latin typeface="Candara" panose="020E0502030303020204" pitchFamily="34" charset="0"/>
              </a:rPr>
              <a:t>Изработка на целосна проектна и техничка документација за реконструкција на доводниот цевковод,резервоарот и водоводната мрежа во с.Двориште;</a:t>
            </a:r>
          </a:p>
          <a:p>
            <a:endParaRPr lang="en-US" sz="2000" dirty="0">
              <a:solidFill>
                <a:srgbClr val="92D050"/>
              </a:solidFill>
              <a:latin typeface="Candara" panose="020E0502030303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sp>
        <p:nvSpPr>
          <p:cNvPr id="865" name="Google Shape;865;p25"/>
          <p:cNvSpPr txBox="1">
            <a:spLocks noGrp="1"/>
          </p:cNvSpPr>
          <p:nvPr>
            <p:ph type="title" idx="4294967295"/>
          </p:nvPr>
        </p:nvSpPr>
        <p:spPr>
          <a:xfrm>
            <a:off x="0" y="2673831"/>
            <a:ext cx="3897236" cy="1636231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Titillium Web"/>
                <a:cs typeface="Titillium Web"/>
                <a:sym typeface="Titillium Web"/>
              </a:rPr>
              <a:t>Општина Берово </a:t>
            </a:r>
            <a:b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Titillium Web"/>
                <a:cs typeface="Titillium Web"/>
                <a:sym typeface="Titillium Web"/>
              </a:rPr>
            </a:br>
            <a:r>
              <a:rPr lang="mk-MK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ndara" panose="020E0502030303020204" pitchFamily="34" charset="0"/>
                <a:ea typeface="Titillium Web"/>
                <a:cs typeface="Titillium Web"/>
                <a:sym typeface="Titillium Web"/>
              </a:rPr>
              <a:t>јануари 2026 г.</a:t>
            </a:r>
            <a:endParaRPr dirty="0">
              <a:solidFill>
                <a:schemeClr val="bg1">
                  <a:lumMod val="95000"/>
                  <a:lumOff val="5000"/>
                </a:schemeClr>
              </a:solidFill>
              <a:latin typeface="Candara" panose="020E0502030303020204" pitchFamily="34" charset="0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994" y="0"/>
            <a:ext cx="2118966" cy="2419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6"/>
          <p:cNvSpPr txBox="1">
            <a:spLocks noGrp="1"/>
          </p:cNvSpPr>
          <p:nvPr>
            <p:ph type="title"/>
          </p:nvPr>
        </p:nvSpPr>
        <p:spPr>
          <a:xfrm>
            <a:off x="739675" y="401249"/>
            <a:ext cx="7686000" cy="8167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mk-MK" dirty="0" smtClean="0">
                <a:solidFill>
                  <a:schemeClr val="tx1">
                    <a:lumMod val="95000"/>
                  </a:schemeClr>
                </a:solidFill>
                <a:latin typeface="Candara" panose="020E0502030303020204" pitchFamily="34" charset="0"/>
              </a:rPr>
              <a:t> ВОВЕД</a:t>
            </a:r>
            <a:endParaRPr dirty="0">
              <a:solidFill>
                <a:schemeClr val="tx1">
                  <a:lumMod val="9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86" name="Google Shape;786;p16"/>
          <p:cNvSpPr txBox="1">
            <a:spLocks noGrp="1"/>
          </p:cNvSpPr>
          <p:nvPr>
            <p:ph type="body" idx="1"/>
          </p:nvPr>
        </p:nvSpPr>
        <p:spPr>
          <a:xfrm>
            <a:off x="207264" y="1121664"/>
            <a:ext cx="4263211" cy="2950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Буџет на општината е годишен </a:t>
            </a:r>
            <a:b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</a:br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план на приходи, други приливи и одобрени средства и ги </a:t>
            </a:r>
            <a:r>
              <a:rPr lang="ru-RU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вклучува</a:t>
            </a:r>
            <a:r>
              <a:rPr lang="en-US" sz="1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:</a:t>
            </a:r>
            <a:endParaRPr lang="mk-MK" sz="1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600" b="1" dirty="0">
                <a:latin typeface="Candara" panose="020E0502030303020204" pitchFamily="34" charset="0"/>
              </a:rPr>
              <a:t/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1. </a:t>
            </a:r>
            <a:r>
              <a:rPr lang="en-US" sz="1600" b="1" dirty="0" smtClean="0">
                <a:latin typeface="Candara" panose="020E0502030303020204" pitchFamily="34" charset="0"/>
              </a:rPr>
              <a:t>O</a:t>
            </a:r>
            <a:r>
              <a:rPr lang="ru-RU" sz="1600" b="1" dirty="0" smtClean="0">
                <a:latin typeface="Candara" panose="020E0502030303020204" pitchFamily="34" charset="0"/>
              </a:rPr>
              <a:t>сновниот </a:t>
            </a:r>
            <a:r>
              <a:rPr lang="ru-RU" sz="1600" b="1" dirty="0">
                <a:latin typeface="Candara" panose="020E0502030303020204" pitchFamily="34" charset="0"/>
              </a:rPr>
              <a:t>буџет, </a:t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2. </a:t>
            </a:r>
            <a:r>
              <a:rPr lang="mk-MK" sz="1600" b="1" dirty="0" smtClean="0">
                <a:latin typeface="Candara" panose="020E0502030303020204" pitchFamily="34" charset="0"/>
              </a:rPr>
              <a:t>Б</a:t>
            </a:r>
            <a:r>
              <a:rPr lang="ru-RU" sz="1600" b="1" dirty="0" smtClean="0">
                <a:latin typeface="Candara" panose="020E0502030303020204" pitchFamily="34" charset="0"/>
              </a:rPr>
              <a:t>уџетот </a:t>
            </a:r>
            <a:r>
              <a:rPr lang="ru-RU" sz="1600" b="1" dirty="0">
                <a:latin typeface="Candara" panose="020E0502030303020204" pitchFamily="34" charset="0"/>
              </a:rPr>
              <a:t>на дотации, </a:t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3</a:t>
            </a:r>
            <a:r>
              <a:rPr lang="ru-RU" sz="1600" b="1" dirty="0">
                <a:latin typeface="Candara" panose="020E0502030303020204" pitchFamily="34" charset="0"/>
              </a:rPr>
              <a:t>. </a:t>
            </a:r>
            <a:r>
              <a:rPr lang="ru-RU" sz="1600" b="1" dirty="0" smtClean="0">
                <a:latin typeface="Candara" panose="020E0502030303020204" pitchFamily="34" charset="0"/>
              </a:rPr>
              <a:t>Буџетот </a:t>
            </a:r>
            <a:r>
              <a:rPr lang="ru-RU" sz="1600" b="1" dirty="0">
                <a:latin typeface="Candara" panose="020E0502030303020204" pitchFamily="34" charset="0"/>
              </a:rPr>
              <a:t>на самофинансирачки </a:t>
            </a:r>
            <a:r>
              <a:rPr lang="en-GB" sz="1600" b="1" dirty="0" smtClean="0">
                <a:latin typeface="Candara" panose="020E0502030303020204" pitchFamily="34" charset="0"/>
              </a:rPr>
              <a:t>               </a:t>
            </a:r>
            <a:r>
              <a:rPr lang="mk-MK" sz="1600" b="1" dirty="0" smtClean="0">
                <a:latin typeface="Candara" panose="020E0502030303020204" pitchFamily="34" charset="0"/>
              </a:rPr>
              <a:t>         	    </a:t>
            </a:r>
            <a:r>
              <a:rPr lang="ru-RU" sz="1600" b="1" dirty="0" smtClean="0">
                <a:latin typeface="Candara" panose="020E0502030303020204" pitchFamily="34" charset="0"/>
              </a:rPr>
              <a:t>активности</a:t>
            </a:r>
            <a:r>
              <a:rPr lang="ru-RU" sz="1600" b="1" dirty="0">
                <a:latin typeface="Candara" panose="020E0502030303020204" pitchFamily="34" charset="0"/>
              </a:rPr>
              <a:t>, </a:t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4. Буџетот </a:t>
            </a:r>
            <a:r>
              <a:rPr lang="ru-RU" sz="1600" b="1" dirty="0">
                <a:latin typeface="Candara" panose="020E0502030303020204" pitchFamily="34" charset="0"/>
              </a:rPr>
              <a:t>на донации и </a:t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5. Буџетот </a:t>
            </a:r>
            <a:r>
              <a:rPr lang="ru-RU" sz="1600" b="1" dirty="0">
                <a:latin typeface="Candara" panose="020E0502030303020204" pitchFamily="34" charset="0"/>
              </a:rPr>
              <a:t>на заеми </a:t>
            </a:r>
            <a:endParaRPr sz="16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785" name="Google Shape;785;p16"/>
          <p:cNvSpPr txBox="1">
            <a:spLocks noGrp="1"/>
          </p:cNvSpPr>
          <p:nvPr>
            <p:ph type="body" idx="2"/>
          </p:nvPr>
        </p:nvSpPr>
        <p:spPr>
          <a:xfrm>
            <a:off x="4694997" y="851877"/>
            <a:ext cx="3730800" cy="2766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1.Основниот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буџет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приходи, други приливи и одобрени средства со буџетот за финансирање на основните надлежности на </a:t>
            </a:r>
            <a:r>
              <a:rPr lang="ru-RU" sz="1100" b="1" dirty="0" smtClean="0">
                <a:latin typeface="Candara" panose="020E0502030303020204" pitchFamily="34" charset="0"/>
              </a:rPr>
              <a:t>општината.</a:t>
            </a:r>
          </a:p>
          <a:p>
            <a:pPr marL="0" lvl="0" indent="0"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2.Буџет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дотации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приходи од дотации и одобрени средства кои се користат за финансирање на надлежностите на општината, за финансирање на конкретни намени, </a:t>
            </a:r>
            <a:r>
              <a:rPr lang="ru-RU" sz="1100" b="1" dirty="0" smtClean="0">
                <a:latin typeface="Candara" panose="020E0502030303020204" pitchFamily="34" charset="0"/>
              </a:rPr>
              <a:t>надлежности, </a:t>
            </a:r>
            <a:r>
              <a:rPr lang="ru-RU" sz="1100" b="1" dirty="0">
                <a:latin typeface="Candara" panose="020E0502030303020204" pitchFamily="34" charset="0"/>
              </a:rPr>
              <a:t>програми и инвестициони </a:t>
            </a:r>
            <a:r>
              <a:rPr lang="ru-RU" sz="1100" b="1" dirty="0" smtClean="0">
                <a:latin typeface="Candara" panose="020E0502030303020204" pitchFamily="34" charset="0"/>
              </a:rPr>
              <a:t>проекти</a:t>
            </a:r>
          </a:p>
          <a:p>
            <a:pPr marL="0" indent="0"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3.Буџет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самофинансирачки активности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приходи од активности на буџетските корисници кои се дополнителни на основните активности дефинирани со закон и на одобрените средства</a:t>
            </a:r>
          </a:p>
          <a:p>
            <a:pPr marL="0" lvl="0" indent="0">
              <a:buNone/>
            </a:pPr>
            <a:endParaRPr sz="1100" b="1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788" name="Google Shape;78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787" name="Google Shape;787;p16"/>
          <p:cNvSpPr txBox="1">
            <a:spLocks noGrp="1"/>
          </p:cNvSpPr>
          <p:nvPr>
            <p:ph type="body" idx="4294967295"/>
          </p:nvPr>
        </p:nvSpPr>
        <p:spPr>
          <a:xfrm>
            <a:off x="4641368" y="3392488"/>
            <a:ext cx="4275609" cy="1381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4.Буџет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донации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приходи од донации и одобрени средства кои се користат строго наменски и согласно со договорот склучен со </a:t>
            </a:r>
            <a:r>
              <a:rPr lang="ru-RU" sz="1100" b="1" dirty="0" smtClean="0">
                <a:latin typeface="Candara" panose="020E0502030303020204" pitchFamily="34" charset="0"/>
              </a:rPr>
              <a:t>донаторот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5.Буџет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заеми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приливи од заеми и одобрени средства кои се користат за финансирање на надлежност, програми и проекти</a:t>
            </a:r>
            <a:endParaRPr sz="1100" b="1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793" name="Google Shape;793;p17"/>
          <p:cNvSpPr txBox="1">
            <a:spLocks noGrp="1"/>
          </p:cNvSpPr>
          <p:nvPr>
            <p:ph type="title"/>
          </p:nvPr>
        </p:nvSpPr>
        <p:spPr>
          <a:xfrm>
            <a:off x="368660" y="683838"/>
            <a:ext cx="3985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mk-MK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Буџетирање!</a:t>
            </a:r>
            <a:endParaRPr sz="9200" dirty="0">
              <a:solidFill>
                <a:schemeClr val="accent2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94" name="Google Shape;794;p17"/>
          <p:cNvSpPr txBox="1">
            <a:spLocks noGrp="1"/>
          </p:cNvSpPr>
          <p:nvPr>
            <p:ph type="body" idx="1"/>
          </p:nvPr>
        </p:nvSpPr>
        <p:spPr>
          <a:xfrm>
            <a:off x="452727" y="1967225"/>
            <a:ext cx="3985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b="1" dirty="0">
                <a:latin typeface="Candara" panose="020E0502030303020204" pitchFamily="34" charset="0"/>
              </a:rPr>
              <a:t>Буџетот на општината се однесува за период од една фискална година и започнува на 1 јануари и трае до 31 декември</a:t>
            </a:r>
            <a:endParaRPr b="1" dirty="0">
              <a:latin typeface="Candara" panose="020E0502030303020204" pitchFamily="34" charset="0"/>
            </a:endParaRPr>
          </a:p>
        </p:txBody>
      </p:sp>
      <p:pic>
        <p:nvPicPr>
          <p:cNvPr id="795" name="Google Shape;795;p17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16447" r="8482"/>
          <a:stretch/>
        </p:blipFill>
        <p:spPr>
          <a:xfrm>
            <a:off x="5546725" y="544875"/>
            <a:ext cx="3039850" cy="404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224" y="535925"/>
            <a:ext cx="8631936" cy="1451371"/>
          </a:xfrm>
        </p:spPr>
        <p:txBody>
          <a:bodyPr>
            <a:normAutofit fontScale="90000"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mk-MK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ОБРАЗЛОЖЕНИЕ</a:t>
            </a:r>
            <a:r>
              <a:rPr lang="en-US" smtClean="0">
                <a:latin typeface="Candara" panose="020E0502030303020204" pitchFamily="34" charset="0"/>
              </a:rPr>
              <a:t/>
            </a:r>
            <a:br>
              <a:rPr lang="en-US" smtClean="0">
                <a:latin typeface="Candara" panose="020E0502030303020204" pitchFamily="34" charset="0"/>
              </a:rPr>
            </a:br>
            <a:r>
              <a:rPr lang="en-US" smtClean="0">
                <a:latin typeface="Candara" panose="020E0502030303020204" pitchFamily="34" charset="0"/>
              </a:rPr>
              <a:t>        </a:t>
            </a:r>
            <a:r>
              <a:rPr lang="ru-RU" sz="20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Буџетот на општината се состои од општ</a:t>
            </a:r>
            <a:r>
              <a:rPr lang="en-US" sz="20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,</a:t>
            </a:r>
            <a:r>
              <a:rPr lang="ru-RU" sz="20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посебен и развоен дел</a:t>
            </a:r>
            <a:r>
              <a:rPr lang="en-US" smtClean="0"/>
              <a:t/>
            </a:r>
            <a:br>
              <a:rPr lang="en-US" smtClean="0"/>
            </a:b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02" name="Google Shape;802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801" name="Google Shape;801;p18"/>
          <p:cNvSpPr txBox="1">
            <a:spLocks noGrp="1"/>
          </p:cNvSpPr>
          <p:nvPr>
            <p:ph type="body" idx="4294967295"/>
          </p:nvPr>
        </p:nvSpPr>
        <p:spPr>
          <a:xfrm>
            <a:off x="189187" y="1390650"/>
            <a:ext cx="8954814" cy="1889125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lvl="0" indent="0">
              <a:buNone/>
            </a:pPr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Општиот </a:t>
            </a:r>
            <a:r>
              <a:rPr lang="ru-RU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дел содржи:</a:t>
            </a: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Консолидиран биланс на приходи и расходи</a:t>
            </a: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Функиционална класификација на расходи</a:t>
            </a: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Биланс на тековно оперативни приходи и расходи</a:t>
            </a: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Биланс на капитални приходи и </a:t>
            </a:r>
            <a:r>
              <a:rPr lang="ru-RU" sz="1400" dirty="0" smtClean="0">
                <a:latin typeface="Candara" panose="020E0502030303020204" pitchFamily="34" charset="0"/>
              </a:rPr>
              <a:t>расходи</a:t>
            </a:r>
            <a:endParaRPr lang="en-US" sz="2000" dirty="0"/>
          </a:p>
          <a:p>
            <a:pPr marL="0" lvl="0" indent="0" algn="ctr">
              <a:buNone/>
            </a:pPr>
            <a:endParaRPr lang="ru-RU" sz="1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0" lvl="0" indent="0" algn="ctr">
              <a:buNone/>
            </a:pPr>
            <a:endParaRPr lang="ru-RU" sz="1400" b="1" dirty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0" lvl="0" indent="0" algn="ctr">
              <a:buNone/>
            </a:pPr>
            <a:endParaRPr lang="ru-RU" sz="1400" b="1" dirty="0">
              <a:latin typeface="Candara" panose="020E0502030303020204" pitchFamily="34" charset="0"/>
            </a:endParaRP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Буџетски – тековно – оперативни програми</a:t>
            </a: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Буџетски капитални </a:t>
            </a:r>
            <a:r>
              <a:rPr lang="ru-RU" sz="1400" dirty="0" smtClean="0">
                <a:latin typeface="Candara" panose="020E0502030303020204" pitchFamily="34" charset="0"/>
              </a:rPr>
              <a:t>програми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Развојниот дел содржи:</a:t>
            </a:r>
          </a:p>
          <a:p>
            <a:pPr marL="285750" indent="-285750">
              <a:buClrTx/>
              <a:buSzPct val="100000"/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Candara" panose="020E0502030303020204" pitchFamily="34" charset="0"/>
              </a:rPr>
              <a:t>План </a:t>
            </a:r>
            <a:r>
              <a:rPr lang="ru-RU" sz="1400" b="1" dirty="0">
                <a:latin typeface="Candara" panose="020E0502030303020204" pitchFamily="34" charset="0"/>
              </a:rPr>
              <a:t>на програми за развој прикажани по развојни проекти</a:t>
            </a:r>
          </a:p>
          <a:p>
            <a:pPr marL="0" lvl="0" indent="0" algn="ctr">
              <a:buNone/>
            </a:pPr>
            <a:endParaRPr dirty="0"/>
          </a:p>
        </p:txBody>
      </p:sp>
      <p:sp>
        <p:nvSpPr>
          <p:cNvPr id="10" name="Google Shape;801;p18"/>
          <p:cNvSpPr txBox="1">
            <a:spLocks/>
          </p:cNvSpPr>
          <p:nvPr/>
        </p:nvSpPr>
        <p:spPr>
          <a:xfrm>
            <a:off x="268224" y="3861602"/>
            <a:ext cx="8631936" cy="102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Транспарентност</a:t>
            </a:r>
            <a:r>
              <a:rPr lang="ru-RU" sz="1400" dirty="0">
                <a:latin typeface="Candara" panose="020E0502030303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Одговорност;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Законитост;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sz="1400" dirty="0" smtClean="0">
              <a:latin typeface="Candara" panose="020E0502030303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sz="1400" dirty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Економичност</a:t>
            </a:r>
            <a:r>
              <a:rPr lang="ru-RU" sz="1400" dirty="0">
                <a:latin typeface="Candara" panose="020E0502030303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Ефикасност 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Ефективност </a:t>
            </a:r>
          </a:p>
          <a:p>
            <a:pPr marL="0" indent="0" algn="ctr">
              <a:buNone/>
            </a:pPr>
            <a:endParaRPr lang="ru-RU" sz="2000" dirty="0"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699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latin typeface="Candara" panose="020E0502030303020204" pitchFamily="34" charset="0"/>
              </a:rPr>
              <a:t/>
            </a:r>
            <a:br>
              <a:rPr lang="en-US" dirty="0">
                <a:latin typeface="Candara" panose="020E0502030303020204" pitchFamily="34" charset="0"/>
              </a:rPr>
            </a:b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Постапката за </a:t>
            </a:r>
            <a:r>
              <a:rPr lang="ru-RU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изготвување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, донесување и извршување на буџетот на општината претставува буџетски процес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mk-MK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кој се заснова на следните начела: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474" y="133004"/>
            <a:ext cx="8631936" cy="1451371"/>
          </a:xfrm>
        </p:spPr>
        <p:txBody>
          <a:bodyPr>
            <a:normAutofit fontScale="90000"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mk-MK" dirty="0" smtClean="0">
                <a:latin typeface="Candara" panose="020E0502030303020204" pitchFamily="34" charset="0"/>
              </a:rPr>
              <a:t>ОБРАЗЛОЖЕНИЕ</a:t>
            </a:r>
            <a:r>
              <a:rPr lang="en-US" dirty="0" smtClean="0">
                <a:latin typeface="Candara" panose="020E0502030303020204" pitchFamily="34" charset="0"/>
              </a:rPr>
              <a:t/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en-US" dirty="0" smtClean="0">
                <a:latin typeface="Candara" panose="020E0502030303020204" pitchFamily="34" charset="0"/>
              </a:rPr>
              <a:t>      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Учесници во буџетскиот процес: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02" name="Google Shape;802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801" name="Google Shape;801;p18"/>
          <p:cNvSpPr txBox="1">
            <a:spLocks noGrp="1"/>
          </p:cNvSpPr>
          <p:nvPr>
            <p:ph type="body" idx="4294967295"/>
          </p:nvPr>
        </p:nvSpPr>
        <p:spPr>
          <a:xfrm>
            <a:off x="512763" y="1255713"/>
            <a:ext cx="8631237" cy="987425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285750" indent="-285750" algn="just"/>
            <a:r>
              <a:rPr lang="ru-RU" sz="1400" dirty="0">
                <a:latin typeface="Candara" panose="020E0502030303020204" pitchFamily="34" charset="0"/>
              </a:rPr>
              <a:t>Внатрешни (Градоначалникот, Советот на </a:t>
            </a:r>
            <a:r>
              <a:rPr lang="ru-RU" sz="1400" dirty="0" smtClean="0">
                <a:latin typeface="Candara" panose="020E0502030303020204" pitchFamily="34" charset="0"/>
              </a:rPr>
              <a:t>општината, раководителите </a:t>
            </a:r>
            <a:r>
              <a:rPr lang="ru-RU" sz="1400" dirty="0">
                <a:latin typeface="Candara" panose="020E0502030303020204" pitchFamily="34" charset="0"/>
              </a:rPr>
              <a:t>на одделенија и </a:t>
            </a:r>
            <a:r>
              <a:rPr lang="ru-RU" sz="1400" dirty="0" smtClean="0">
                <a:latin typeface="Candara" panose="020E0502030303020204" pitchFamily="34" charset="0"/>
              </a:rPr>
              <a:t> раководителите на </a:t>
            </a:r>
            <a:r>
              <a:rPr lang="ru-RU" sz="1400" dirty="0">
                <a:latin typeface="Candara" panose="020E0502030303020204" pitchFamily="34" charset="0"/>
              </a:rPr>
              <a:t>единките корисници);</a:t>
            </a:r>
          </a:p>
          <a:p>
            <a:pPr marL="285750" indent="-285750" algn="just"/>
            <a:r>
              <a:rPr lang="ru-RU" sz="1400" dirty="0" smtClean="0">
                <a:latin typeface="Candara" panose="020E0502030303020204" pitchFamily="34" charset="0"/>
              </a:rPr>
              <a:t>Надворешни </a:t>
            </a:r>
            <a:r>
              <a:rPr lang="ru-RU" sz="1400" dirty="0">
                <a:latin typeface="Candara" panose="020E0502030303020204" pitchFamily="34" charset="0"/>
              </a:rPr>
              <a:t>(граѓаните, НВО, бизнис заедницата)</a:t>
            </a:r>
          </a:p>
          <a:p>
            <a:pPr marL="0" lvl="0" indent="0" algn="ctr">
              <a:buNone/>
            </a:pPr>
            <a:endParaRPr dirty="0"/>
          </a:p>
        </p:txBody>
      </p:sp>
      <p:sp>
        <p:nvSpPr>
          <p:cNvPr id="10" name="Google Shape;801;p18"/>
          <p:cNvSpPr txBox="1">
            <a:spLocks/>
          </p:cNvSpPr>
          <p:nvPr/>
        </p:nvSpPr>
        <p:spPr>
          <a:xfrm>
            <a:off x="280416" y="2589297"/>
            <a:ext cx="8619744" cy="212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I фаза Одлучување за целите на општината за наредната година врз основа на стратегијата на општината и потребите на </a:t>
            </a:r>
            <a:r>
              <a:rPr lang="ru-RU" sz="1400" dirty="0" smtClean="0">
                <a:latin typeface="Candara" panose="020E0502030303020204" pitchFamily="34" charset="0"/>
              </a:rPr>
              <a:t>граѓаните;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II фаза Анализа и изготување на </a:t>
            </a:r>
            <a:r>
              <a:rPr lang="ru-RU" sz="1400" dirty="0" smtClean="0">
                <a:latin typeface="Candara" panose="020E0502030303020204" pitchFamily="34" charset="0"/>
              </a:rPr>
              <a:t>предлог-буџет;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III </a:t>
            </a:r>
            <a:r>
              <a:rPr lang="ru-RU" sz="1400" dirty="0">
                <a:latin typeface="Candara" panose="020E0502030303020204" pitchFamily="34" charset="0"/>
              </a:rPr>
              <a:t>фаза Усвојување на буџетот </a:t>
            </a:r>
            <a:r>
              <a:rPr lang="ru-RU" sz="1400" dirty="0" smtClean="0">
                <a:latin typeface="Candara" panose="020E0502030303020204" pitchFamily="34" charset="0"/>
              </a:rPr>
              <a:t>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IV фаза Извршување на </a:t>
            </a:r>
            <a:r>
              <a:rPr lang="ru-RU" sz="1400" dirty="0" smtClean="0">
                <a:latin typeface="Candara" panose="020E0502030303020204" pitchFamily="34" charset="0"/>
              </a:rPr>
              <a:t>буџетот.</a:t>
            </a:r>
            <a:endParaRPr lang="ru-RU" sz="1400" dirty="0">
              <a:latin typeface="Candara" panose="020E0502030303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sz="1400" dirty="0" smtClean="0">
              <a:latin typeface="Candara" panose="020E0502030303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sz="1400" dirty="0" smtClean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endParaRPr lang="ru-RU" sz="2000" dirty="0"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276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mk-MK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                        Фази</a:t>
            </a:r>
            <a:r>
              <a:rPr lang="mk-MK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mk-MK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буџетскиот процес</a:t>
            </a:r>
            <a:endParaRPr lang="mk-MK" sz="3600" b="1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84;p16"/>
          <p:cNvSpPr txBox="1">
            <a:spLocks/>
          </p:cNvSpPr>
          <p:nvPr/>
        </p:nvSpPr>
        <p:spPr>
          <a:xfrm>
            <a:off x="620679" y="73003"/>
            <a:ext cx="7686000" cy="61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SzPct val="100000"/>
              <a:buFont typeface="Wingdings" panose="05000000000000000000" pitchFamily="2" charset="2"/>
              <a:buChar char="ü"/>
            </a:pPr>
            <a:r>
              <a:rPr lang="mk-MK" sz="2800" dirty="0" smtClean="0">
                <a:latin typeface="Candara" panose="020E0502030303020204" pitchFamily="34" charset="0"/>
              </a:rPr>
              <a:t> Буџетски календар</a:t>
            </a:r>
            <a:endParaRPr lang="mk-MK" sz="2800" dirty="0">
              <a:latin typeface="Candara" panose="020E0502030303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652866"/>
              </p:ext>
            </p:extLst>
          </p:nvPr>
        </p:nvGraphicFramePr>
        <p:xfrm>
          <a:off x="183041" y="628236"/>
          <a:ext cx="8626730" cy="4419552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09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6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377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Датум</a:t>
                      </a:r>
                      <a:r>
                        <a:rPr lang="mk-MK" sz="14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Активност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Одговорност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Закон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572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30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-</a:t>
                      </a:r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ти Септември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Министерот</a:t>
                      </a: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за финансии доставува буџетски циркулар во кој се содржани главите насоки за изготвување на Предлог-Буџетот за наредната година и висината на дотациите од Буџетот на државата 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Министер за финансии</a:t>
                      </a:r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Закон</a:t>
                      </a: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за Буџети</a:t>
                      </a:r>
                    </a:p>
                    <a:p>
                      <a:pPr algn="ctr"/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Закон за финансирање на  ЕЛС</a:t>
                      </a:r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1308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Октомври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- Градоначалникот  и раководителите на одделенијата</a:t>
                      </a: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вршат анализа на фискалниот капацитет на општината и комуникација со секој од клучните фактори во  општината со цел утврдување на потребите (буџетски трошења)  во контекст на нивните планирани активности и ги одредуваат приоритетите и проектите при изготвувањето на Предлог - Годишните програми за реализација во наредната година;</a:t>
                      </a:r>
                    </a:p>
                    <a:p>
                      <a:pPr algn="just"/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- Се доставува општински буџетски циркулар со образложение за потребните средства до општинските буџетски корисници за изготвување на финансиските планови;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Градоначалник</a:t>
                      </a:r>
                    </a:p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Раководители на  </a:t>
                      </a:r>
                    </a:p>
                    <a:p>
                      <a:pPr algn="ctr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одделенија</a:t>
                      </a:r>
                    </a:p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Општински буџетски </a:t>
                      </a:r>
                    </a:p>
                    <a:p>
                      <a:pPr algn="ctr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корисници</a:t>
                      </a:r>
                    </a:p>
                    <a:p>
                      <a:pPr algn="ctr"/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Закон за финансирање на  ЕЛС</a:t>
                      </a:r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572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cs typeface="+mn-cs"/>
                        </a:rPr>
                        <a:t>20-ти</a:t>
                      </a:r>
                      <a:r>
                        <a:rPr lang="mk-MK" sz="14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cs typeface="+mn-cs"/>
                        </a:rPr>
                        <a:t> Октомври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Изготвување</a:t>
                      </a: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и достава на Предлог – План на програми  за развој до Советот на општината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Раководители на  </a:t>
                      </a:r>
                    </a:p>
                    <a:p>
                      <a:pPr algn="just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Одделенија</a:t>
                      </a:r>
                    </a:p>
                    <a:p>
                      <a:pPr algn="just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Закон за</a:t>
                      </a: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буџети</a:t>
                      </a:r>
                    </a:p>
                    <a:p>
                      <a:pPr algn="just"/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5111"/>
              </p:ext>
            </p:extLst>
          </p:nvPr>
        </p:nvGraphicFramePr>
        <p:xfrm>
          <a:off x="400444" y="226850"/>
          <a:ext cx="8421939" cy="4581597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16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8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833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Датум</a:t>
                      </a:r>
                      <a:r>
                        <a:rPr lang="mk-MK" sz="14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Активност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Одговорност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Закон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798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cs typeface="Arial" pitchFamily="34" charset="0"/>
                        </a:rPr>
                        <a:t>Ноември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Се усогласуваат аналитичките информации со целите, приоритетитеи активностите на секој од општинските</a:t>
                      </a: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одделенија и нивно презентирање на буџетскиот форум со граѓаните на неколку последователни сесии и избор на проект/и кои ќе бидат дел од Предлог -  Буџетот на општината;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Организирање на форум;</a:t>
                      </a:r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</a:t>
                      </a:r>
                    </a:p>
                    <a:p>
                      <a:pPr algn="just"/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Градоначалник</a:t>
                      </a:r>
                    </a:p>
                    <a:p>
                      <a:pPr algn="just"/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Совет на општина </a:t>
                      </a:r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Закон за</a:t>
                      </a: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буџети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Статут на општина</a:t>
                      </a:r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798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cs typeface="+mn-cs"/>
                        </a:rPr>
                        <a:t>15-ти</a:t>
                      </a:r>
                      <a:r>
                        <a:rPr lang="mk-MK" sz="14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cs typeface="+mn-cs"/>
                        </a:rPr>
                        <a:t> ноември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Се финализираат, разгледуваат и усвојуваат Планот на Програми за развој и Годишните</a:t>
                      </a: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програми за наредната фискална година</a:t>
                      </a:r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Совет на општина </a:t>
                      </a:r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2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Закон за</a:t>
                      </a:r>
                      <a:r>
                        <a:rPr lang="mk-MK" sz="12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буџети</a:t>
                      </a:r>
                    </a:p>
                    <a:p>
                      <a:pPr algn="just"/>
                      <a:endParaRPr lang="mk-MK" sz="12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7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400" dirty="0" smtClean="0">
                          <a:latin typeface="Candara" panose="020E0502030303020204" pitchFamily="34" charset="0"/>
                          <a:cs typeface="+mn-cs"/>
                        </a:rPr>
                        <a:t>Крај</a:t>
                      </a:r>
                      <a:r>
                        <a:rPr lang="mk-MK" sz="1400" baseline="0" dirty="0" smtClean="0">
                          <a:latin typeface="Candara" panose="020E0502030303020204" pitchFamily="34" charset="0"/>
                          <a:cs typeface="+mn-cs"/>
                        </a:rPr>
                        <a:t> на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400" baseline="0" dirty="0" smtClean="0">
                          <a:latin typeface="Candara" panose="020E0502030303020204" pitchFamily="34" charset="0"/>
                          <a:cs typeface="+mn-cs"/>
                        </a:rPr>
                        <a:t>ноември</a:t>
                      </a:r>
                      <a:endParaRPr lang="mk-MK" sz="1400" dirty="0"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mk-MK" sz="1200" dirty="0" smtClean="0">
                          <a:latin typeface="Candara" panose="020E0502030303020204" pitchFamily="34" charset="0"/>
                        </a:rPr>
                        <a:t>Градоначалникот го разгледува и одобрува Предлог – Буџетот за наредната година подготвен од страна на финансискиот оддел</a:t>
                      </a:r>
                      <a:r>
                        <a:rPr lang="mk-MK" sz="1200" baseline="0" dirty="0" smtClean="0">
                          <a:latin typeface="Candara" panose="020E0502030303020204" pitchFamily="34" charset="0"/>
                        </a:rPr>
                        <a:t> на општината и го споделува со јавноста;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mk-MK" sz="1200" baseline="0" dirty="0" smtClean="0">
                          <a:latin typeface="Candara" panose="020E0502030303020204" pitchFamily="34" charset="0"/>
                        </a:rPr>
                        <a:t>Се води јавна расправа од Советот на општината, НВО, Здруженијата на граѓани, Месните заедници, заинтересирани граѓани и доколку има издржана сугестија се имплементира пред доставување на Предлог – Буџетот до Советот на  општината;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endParaRPr lang="mk-MK" sz="12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200" dirty="0" smtClean="0">
                          <a:latin typeface="Candara" panose="020E0502030303020204" pitchFamily="34" charset="0"/>
                        </a:rPr>
                        <a:t>Одделение за финансиски </a:t>
                      </a:r>
                    </a:p>
                    <a:p>
                      <a:pPr algn="ctr"/>
                      <a:r>
                        <a:rPr lang="mk-MK" sz="1200" dirty="0" smtClean="0">
                          <a:latin typeface="Candara" panose="020E0502030303020204" pitchFamily="34" charset="0"/>
                        </a:rPr>
                        <a:t>прашања</a:t>
                      </a:r>
                    </a:p>
                    <a:p>
                      <a:pPr algn="ctr"/>
                      <a:endParaRPr lang="mk-MK" sz="12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dirty="0" smtClean="0">
                          <a:latin typeface="Candara" panose="020E0502030303020204" pitchFamily="34" charset="0"/>
                        </a:rPr>
                        <a:t>Градоначалник</a:t>
                      </a:r>
                    </a:p>
                    <a:p>
                      <a:pPr algn="ctr"/>
                      <a:endParaRPr lang="mk-MK" sz="12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dirty="0" smtClean="0">
                          <a:latin typeface="Candara" panose="020E0502030303020204" pitchFamily="34" charset="0"/>
                        </a:rPr>
                        <a:t>Совет на општина</a:t>
                      </a:r>
                    </a:p>
                    <a:p>
                      <a:pPr algn="ctr"/>
                      <a:endParaRPr lang="mk-MK" sz="12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mk-MK" sz="1200" dirty="0" smtClean="0">
                          <a:latin typeface="Candara" panose="020E0502030303020204" pitchFamily="34" charset="0"/>
                        </a:rPr>
                        <a:t>Јавна расправа</a:t>
                      </a:r>
                      <a:endParaRPr lang="mk-MK" sz="12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just"/>
                      <a:endParaRPr lang="mk-MK" sz="12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3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84;p16"/>
          <p:cNvSpPr txBox="1">
            <a:spLocks/>
          </p:cNvSpPr>
          <p:nvPr/>
        </p:nvSpPr>
        <p:spPr>
          <a:xfrm>
            <a:off x="620679" y="73003"/>
            <a:ext cx="7686000" cy="61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SzPct val="100000"/>
              <a:buFont typeface="Wingdings" panose="05000000000000000000" pitchFamily="2" charset="2"/>
              <a:buChar char="ü"/>
            </a:pPr>
            <a:r>
              <a:rPr lang="mk-MK" sz="2800" dirty="0" smtClean="0">
                <a:latin typeface="Candara" panose="020E0502030303020204" pitchFamily="34" charset="0"/>
              </a:rPr>
              <a:t> Буџетски календар</a:t>
            </a:r>
            <a:endParaRPr lang="mk-MK" sz="2800" dirty="0">
              <a:latin typeface="Candara" panose="020E0502030303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001137"/>
              </p:ext>
            </p:extLst>
          </p:nvPr>
        </p:nvGraphicFramePr>
        <p:xfrm>
          <a:off x="142877" y="683690"/>
          <a:ext cx="8553382" cy="316989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074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8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8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837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Датум</a:t>
                      </a:r>
                      <a:r>
                        <a:rPr lang="mk-MK" sz="14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Активност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Одговорност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latin typeface="Candara" panose="020E0502030303020204" pitchFamily="34" charset="0"/>
                        </a:rPr>
                        <a:t>Закон</a:t>
                      </a:r>
                      <a:endParaRPr lang="mk-MK" sz="1400" dirty="0"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411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cs typeface="+mn-cs"/>
                        </a:rPr>
                        <a:t>Декемврии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- Градоначалникот го доставува конечниот Предлог – Буџет на општината до Советот на општината;</a:t>
                      </a:r>
                    </a:p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- Телата во Советот на општината водат расправа по доставениот Предлог – Буџет ;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endParaRPr lang="mk-MK" sz="11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Градоначалник</a:t>
                      </a:r>
                    </a:p>
                    <a:p>
                      <a:pPr algn="just"/>
                      <a:endParaRPr lang="mk-MK" sz="11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100" baseline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Комисија за финансирање и </a:t>
                      </a:r>
                    </a:p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буџет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411">
                <a:tc>
                  <a:txBody>
                    <a:bodyPr/>
                    <a:lstStyle/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cs typeface="Arial" pitchFamily="34" charset="0"/>
                        </a:rPr>
                        <a:t>Крај на </a:t>
                      </a:r>
                    </a:p>
                    <a:p>
                      <a:r>
                        <a:rPr lang="mk-MK" sz="14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cs typeface="Arial" pitchFamily="34" charset="0"/>
                        </a:rPr>
                        <a:t>декември</a:t>
                      </a:r>
                      <a:endParaRPr lang="mk-MK" sz="140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cs typeface="Arial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Седница на Советот на општината</a:t>
                      </a: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за донесување на :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Буџетот за наредната буџетска година;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Одлука за извршување на Буџетот на општината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Буџетски календар;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mk-MK" sz="1100" baseline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Одлука за времено финансирање, согласно Законот за финансирање на ЕЛС  доколку Советот на општината не го усвои  Предлог –  Буџетот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Совет на Општината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tc>
                  <a:txBody>
                    <a:bodyPr/>
                    <a:lstStyle/>
                    <a:p>
                      <a:pPr algn="just"/>
                      <a:endParaRPr lang="mk-MK" sz="11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1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1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endParaRPr lang="mk-MK" sz="110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  <a:p>
                      <a:pPr algn="just"/>
                      <a:r>
                        <a:rPr lang="mk-MK" sz="110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Закон за финансирање на ЕЛС</a:t>
                      </a:r>
                      <a:endParaRPr lang="mk-MK" sz="1100" dirty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marL="91439" marR="91439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7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2720</TotalTime>
  <Words>2052</Words>
  <Application>Microsoft Office PowerPoint</Application>
  <PresentationFormat>On-screen Show (16:9)</PresentationFormat>
  <Paragraphs>409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Titillium Web ExtraLight</vt:lpstr>
      <vt:lpstr>Lucida Sans</vt:lpstr>
      <vt:lpstr>Titillium Web</vt:lpstr>
      <vt:lpstr>Book Antiqua</vt:lpstr>
      <vt:lpstr>Candara</vt:lpstr>
      <vt:lpstr>Calibri</vt:lpstr>
      <vt:lpstr>Wingdings 3</vt:lpstr>
      <vt:lpstr>Times New Roman</vt:lpstr>
      <vt:lpstr>Wingdings 2</vt:lpstr>
      <vt:lpstr>Wingdings</vt:lpstr>
      <vt:lpstr>Apex</vt:lpstr>
      <vt:lpstr> Општина Берово  Граѓански Буџет  2026</vt:lpstr>
      <vt:lpstr>PowerPoint Presentation</vt:lpstr>
      <vt:lpstr> ВОВЕД</vt:lpstr>
      <vt:lpstr>Буџетирање!</vt:lpstr>
      <vt:lpstr>ОБРАЗЛОЖЕНИЕ         Буџетот на општината се состои од општ, посебен и развоен дел </vt:lpstr>
      <vt:lpstr>ОБРАЗЛОЖЕНИЕ         Учесници во буџетскиот процес: </vt:lpstr>
      <vt:lpstr>PowerPoint Presentation</vt:lpstr>
      <vt:lpstr>PowerPoint Presentation</vt:lpstr>
      <vt:lpstr>PowerPoint Presentation</vt:lpstr>
      <vt:lpstr>PowerPoint Presentation</vt:lpstr>
      <vt:lpstr>Буџет на Општина Берово за 2026 година</vt:lpstr>
      <vt:lpstr>Приходи на Буџет на Општина Берово за 2026 година</vt:lpstr>
      <vt:lpstr>PowerPoint Presentation</vt:lpstr>
      <vt:lpstr>PowerPoint Presentation</vt:lpstr>
      <vt:lpstr>Расходи на Буџет на Општина Берово за 2026 година</vt:lpstr>
      <vt:lpstr>Расходи на Буџет на Општина Берово за 2026 година</vt:lpstr>
      <vt:lpstr>Расходи на Буџет на Општина Берово за 2026 година</vt:lpstr>
      <vt:lpstr>Расходи на Буџет на Општина Берово за 2026 година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Развоен дел на БУЏЕТОТ 2026-2027</vt:lpstr>
      <vt:lpstr>Развоен дел на БУЏЕТОТ 2025 - 2027</vt:lpstr>
      <vt:lpstr>PowerPoint Presentation</vt:lpstr>
      <vt:lpstr>Општина Берово  јануари 2026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Берово  Граѓански Буџет                                 2019</dc:title>
  <dc:creator>Blaze</dc:creator>
  <cp:lastModifiedBy>pc</cp:lastModifiedBy>
  <cp:revision>221</cp:revision>
  <dcterms:modified xsi:type="dcterms:W3CDTF">2026-01-06T13:15:27Z</dcterms:modified>
</cp:coreProperties>
</file>