
<file path=[Content_Types].xml><?xml version="1.0" encoding="utf-8"?>
<Types xmlns="http://schemas.openxmlformats.org/package/2006/content-types">
  <Override PartName="/ppt/notesSlides/notesSlide2.xml" ContentType="application/vnd.openxmlformats-officedocument.presentationml.notes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ata20.xml" ContentType="application/vnd.openxmlformats-officedocument.drawingml.diagramData+xml"/>
  <Override PartName="/ppt/diagrams/drawing18.xml" ContentType="application/vnd.ms-office.drawingml.diagramDrawing+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7.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layout20.xml" ContentType="application/vnd.openxmlformats-officedocument.drawingml.diagramLayout+xml"/>
  <Override PartName="/ppt/diagrams/drawing3.xml" ContentType="application/vnd.ms-office.drawingml.diagramDrawing+xml"/>
  <Override PartName="/ppt/charts/style1.xml" ContentType="application/vnd.ms-office.chartstyl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drawing15.xml" ContentType="application/vnd.ms-office.drawingml.diagramDrawing+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drawing11.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Override PartName="/ppt/notesSlides/notesSlide18.xml" ContentType="application/vnd.openxmlformats-officedocument.presentationml.notesSlide+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layout19.xml" ContentType="application/vnd.openxmlformats-officedocument.drawingml.diagramLayout+xml"/>
  <Override PartName="/ppt/diagrams/drawing16.xml" ContentType="application/vnd.ms-office.drawingml.diagramDrawing+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charts/colors1.xml" ContentType="application/vnd.ms-office.chartcolorstyl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drawing13.xml" ContentType="application/vnd.ms-office.drawingml.diagramDrawing+xml"/>
  <Override PartName="/ppt/notesSlides/notesSlide6.xml" ContentType="application/vnd.openxmlformats-officedocument.presentationml.notesSlide+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920" r:id="rId1"/>
  </p:sldMasterIdLst>
  <p:notesMasterIdLst>
    <p:notesMasterId r:id="rId27"/>
  </p:notesMasterIdLst>
  <p:sldIdLst>
    <p:sldId id="256" r:id="rId2"/>
    <p:sldId id="294" r:id="rId3"/>
    <p:sldId id="257" r:id="rId4"/>
    <p:sldId id="258" r:id="rId5"/>
    <p:sldId id="259" r:id="rId6"/>
    <p:sldId id="283" r:id="rId7"/>
    <p:sldId id="260" r:id="rId8"/>
    <p:sldId id="284" r:id="rId9"/>
    <p:sldId id="261" r:id="rId10"/>
    <p:sldId id="262" r:id="rId11"/>
    <p:sldId id="285" r:id="rId12"/>
    <p:sldId id="295" r:id="rId13"/>
    <p:sldId id="263" r:id="rId14"/>
    <p:sldId id="287" r:id="rId15"/>
    <p:sldId id="288" r:id="rId16"/>
    <p:sldId id="289" r:id="rId17"/>
    <p:sldId id="290" r:id="rId18"/>
    <p:sldId id="286" r:id="rId19"/>
    <p:sldId id="291" r:id="rId20"/>
    <p:sldId id="296" r:id="rId21"/>
    <p:sldId id="298" r:id="rId22"/>
    <p:sldId id="293" r:id="rId23"/>
    <p:sldId id="299" r:id="rId24"/>
    <p:sldId id="292" r:id="rId25"/>
    <p:sldId id="266" r:id="rId26"/>
  </p:sldIdLst>
  <p:sldSz cx="9144000" cy="5143500" type="screen16x9"/>
  <p:notesSz cx="6858000" cy="9144000"/>
  <p:embeddedFontLst>
    <p:embeddedFont>
      <p:font typeface="Candara" pitchFamily="34" charset="0"/>
      <p:regular r:id="rId28"/>
      <p:bold r:id="rId29"/>
      <p:italic r:id="rId30"/>
      <p:boldItalic r:id="rId31"/>
    </p:embeddedFont>
    <p:embeddedFont>
      <p:font typeface="Wingdings 2" pitchFamily="18" charset="2"/>
      <p:regular r:id="rId32"/>
    </p:embeddedFont>
    <p:embeddedFont>
      <p:font typeface="Book Antiqua" pitchFamily="18" charset="0"/>
      <p:regular r:id="rId33"/>
      <p:bold r:id="rId34"/>
      <p:italic r:id="rId35"/>
      <p:boldItalic r:id="rId36"/>
    </p:embeddedFont>
    <p:embeddedFont>
      <p:font typeface="Lucida Sans" pitchFamily="34" charset="0"/>
      <p:regular r:id="rId37"/>
      <p:bold r:id="rId38"/>
      <p:italic r:id="rId39"/>
      <p:boldItalic r:id="rId40"/>
    </p:embeddedFont>
    <p:embeddedFont>
      <p:font typeface="Titillium Web" charset="0"/>
      <p:regular r:id="rId41"/>
      <p:bold r:id="rId42"/>
      <p:italic r:id="rId43"/>
      <p:boldItalic r:id="rId44"/>
    </p:embeddedFont>
    <p:embeddedFont>
      <p:font typeface="Titillium Web ExtraLight" charset="0"/>
      <p:regular r:id="rId45"/>
      <p:bold r:id="rId46"/>
      <p:italic r:id="rId47"/>
      <p:boldItalic r:id="rId48"/>
    </p:embeddedFont>
    <p:embeddedFont>
      <p:font typeface="Calibri" pitchFamily="34" charset="0"/>
      <p:regular r:id="rId49"/>
      <p:bold r:id="rId50"/>
      <p:italic r:id="rId51"/>
      <p:boldItalic r:id="rId52"/>
    </p:embeddedFont>
    <p:embeddedFont>
      <p:font typeface="Wingdings 3" pitchFamily="18" charset="2"/>
      <p:regular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84E8CEC-0F0E-4F49-9C4B-C72EF43DA982}">
  <a:tblStyle styleId="{684E8CEC-0F0E-4F49-9C4B-C72EF43DA98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84" autoAdjust="0"/>
    <p:restoredTop sz="94638" autoAdjust="0"/>
  </p:normalViewPr>
  <p:slideViewPr>
    <p:cSldViewPr snapToGrid="0">
      <p:cViewPr varScale="1">
        <p:scale>
          <a:sx n="115" d="100"/>
          <a:sy n="115" d="100"/>
        </p:scale>
        <p:origin x="-684" y="-1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font" Target="fonts/font2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4.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explosion val="58"/>
          <c:dPt>
            <c:idx val="0"/>
            <c:explosion val="19"/>
            <c:spPr>
              <a:solidFill>
                <a:schemeClr val="accent1"/>
              </a:solidFill>
              <a:ln>
                <a:noFill/>
              </a:ln>
              <a:effectLst>
                <a:outerShdw blurRad="63500" sx="102000" sy="102000" algn="ctr" rotWithShape="0">
                  <a:prstClr val="black">
                    <a:alpha val="20000"/>
                  </a:prstClr>
                </a:outerShdw>
              </a:effectLst>
            </c:spPr>
          </c:dPt>
          <c:dPt>
            <c:idx val="1"/>
            <c:explosion val="37"/>
            <c:spPr>
              <a:solidFill>
                <a:schemeClr val="accent2"/>
              </a:solidFill>
              <a:ln>
                <a:noFill/>
              </a:ln>
              <a:effectLst>
                <a:outerShdw blurRad="63500" sx="102000" sy="102000" algn="ctr" rotWithShape="0">
                  <a:prstClr val="black">
                    <a:alpha val="20000"/>
                  </a:prstClr>
                </a:outerShdw>
              </a:effectLst>
            </c:spPr>
          </c:dPt>
          <c:dPt>
            <c:idx val="2"/>
            <c:explosion val="20"/>
            <c:spPr>
              <a:solidFill>
                <a:schemeClr val="accent3"/>
              </a:solidFill>
              <a:ln>
                <a:noFill/>
              </a:ln>
              <a:effectLst>
                <a:outerShdw blurRad="63500" sx="102000" sy="102000" algn="ctr" rotWithShape="0">
                  <a:prstClr val="black">
                    <a:alpha val="20000"/>
                  </a:prstClr>
                </a:outerShdw>
              </a:effectLst>
            </c:spPr>
          </c:dPt>
          <c:dPt>
            <c:idx val="3"/>
            <c:explosion val="38"/>
            <c:spPr>
              <a:solidFill>
                <a:schemeClr val="accent4"/>
              </a:solidFill>
              <a:ln>
                <a:noFill/>
              </a:ln>
              <a:effectLst>
                <a:outerShdw blurRad="63500" sx="102000" sy="102000" algn="ctr" rotWithShape="0">
                  <a:prstClr val="black">
                    <a:alpha val="20000"/>
                  </a:prstClr>
                </a:outerShdw>
              </a:effectLst>
            </c:spPr>
          </c:dPt>
          <c:dLbls>
            <c:dLbl>
              <c:idx val="0"/>
              <c:layout>
                <c:manualLayout>
                  <c:x val="2.3741690408357097E-2"/>
                  <c:y val="-3.0452730594843377E-2"/>
                </c:manualLayout>
              </c:layout>
              <c:tx>
                <c:rich>
                  <a:bodyPr/>
                  <a:lstStyle/>
                  <a:p>
                    <a:r>
                      <a:rPr lang="mk-MK" dirty="0" smtClean="0">
                        <a:solidFill>
                          <a:schemeClr val="tx1">
                            <a:lumMod val="95000"/>
                            <a:lumOff val="5000"/>
                          </a:schemeClr>
                        </a:solidFill>
                        <a:latin typeface="Candara" panose="020E0502030303020204" pitchFamily="34" charset="0"/>
                      </a:rPr>
                      <a:t>Основен</a:t>
                    </a:r>
                    <a:r>
                      <a:rPr lang="mk-MK" baseline="0" dirty="0" smtClean="0">
                        <a:solidFill>
                          <a:schemeClr val="tx1">
                            <a:lumMod val="95000"/>
                            <a:lumOff val="5000"/>
                          </a:schemeClr>
                        </a:solidFill>
                        <a:latin typeface="Candara" panose="020E0502030303020204" pitchFamily="34" charset="0"/>
                      </a:rPr>
                      <a:t> буџет</a:t>
                    </a:r>
                  </a:p>
                  <a:p>
                    <a:r>
                      <a:rPr lang="mk-MK" dirty="0" smtClean="0">
                        <a:solidFill>
                          <a:schemeClr val="tx1">
                            <a:lumMod val="95000"/>
                            <a:lumOff val="5000"/>
                          </a:schemeClr>
                        </a:solidFill>
                        <a:latin typeface="Candara" panose="020E0502030303020204" pitchFamily="34" charset="0"/>
                      </a:rPr>
                      <a:t>98.224.142</a:t>
                    </a:r>
                    <a:endParaRPr lang="mk-MK" baseline="0" dirty="0">
                      <a:solidFill>
                        <a:schemeClr val="tx1">
                          <a:lumMod val="95000"/>
                          <a:lumOff val="5000"/>
                        </a:schemeClr>
                      </a:solidFill>
                      <a:latin typeface="Candara" panose="020E0502030303020204" pitchFamily="34" charset="0"/>
                    </a:endParaRPr>
                  </a:p>
                </c:rich>
              </c:tx>
              <c:dLblPos val="outEnd"/>
              <c:showCatName val="1"/>
              <c:showPercent val="1"/>
              <c:extLst>
                <c:ext xmlns:c15="http://schemas.microsoft.com/office/drawing/2012/chart" uri="{CE6537A1-D6FC-4f65-9D91-7224C49458BB}">
                  <c15:layout/>
                  <c15:dlblFieldTable/>
                  <c15:showDataLabelsRange val="0"/>
                </c:ext>
              </c:extLst>
            </c:dLbl>
            <c:dLbl>
              <c:idx val="1"/>
              <c:layout>
                <c:manualLayout>
                  <c:x val="2.7901977664116819E-2"/>
                  <c:y val="-2.3685457129322608E-2"/>
                </c:manualLayout>
              </c:layout>
              <c:tx>
                <c:rich>
                  <a:bodyPr/>
                  <a:lstStyle/>
                  <a:p>
                    <a:r>
                      <a:rPr lang="mk-MK" sz="1400" dirty="0" smtClean="0">
                        <a:solidFill>
                          <a:schemeClr val="tx1">
                            <a:lumMod val="95000"/>
                            <a:lumOff val="5000"/>
                          </a:schemeClr>
                        </a:solidFill>
                        <a:latin typeface="Candara" panose="020E0502030303020204" pitchFamily="34" charset="0"/>
                      </a:rPr>
                      <a:t>Буџет на самофинансирачки</a:t>
                    </a:r>
                    <a:r>
                      <a:rPr lang="mk-MK" sz="1400" baseline="0" dirty="0" smtClean="0">
                        <a:solidFill>
                          <a:schemeClr val="tx1">
                            <a:lumMod val="95000"/>
                            <a:lumOff val="5000"/>
                          </a:schemeClr>
                        </a:solidFill>
                        <a:latin typeface="Candara" panose="020E0502030303020204" pitchFamily="34" charset="0"/>
                      </a:rPr>
                      <a:t> активности</a:t>
                    </a:r>
                    <a:r>
                      <a:rPr lang="mk-MK" sz="1400" dirty="0" smtClean="0">
                        <a:solidFill>
                          <a:schemeClr val="tx1">
                            <a:lumMod val="95000"/>
                            <a:lumOff val="5000"/>
                          </a:schemeClr>
                        </a:solidFill>
                        <a:latin typeface="Candara" panose="020E0502030303020204" pitchFamily="34" charset="0"/>
                      </a:rPr>
                      <a:t> </a:t>
                    </a:r>
                    <a:r>
                      <a:rPr lang="mk-MK" sz="1600" dirty="0" smtClean="0">
                        <a:solidFill>
                          <a:schemeClr val="tx1">
                            <a:lumMod val="95000"/>
                            <a:lumOff val="5000"/>
                          </a:schemeClr>
                        </a:solidFill>
                        <a:latin typeface="Candara" panose="020E0502030303020204" pitchFamily="34" charset="0"/>
                      </a:rPr>
                      <a:t>16</a:t>
                    </a:r>
                    <a:r>
                      <a:rPr lang="mk-MK" dirty="0" smtClean="0">
                        <a:solidFill>
                          <a:schemeClr val="tx1">
                            <a:lumMod val="95000"/>
                            <a:lumOff val="5000"/>
                          </a:schemeClr>
                        </a:solidFill>
                        <a:latin typeface="Candara" panose="020E0502030303020204" pitchFamily="34" charset="0"/>
                      </a:rPr>
                      <a:t>.199.000</a:t>
                    </a:r>
                    <a:r>
                      <a:rPr lang="mk-MK" baseline="0" dirty="0">
                        <a:solidFill>
                          <a:schemeClr val="tx1">
                            <a:lumMod val="95000"/>
                            <a:lumOff val="5000"/>
                          </a:schemeClr>
                        </a:solidFill>
                        <a:latin typeface="Candara" panose="020E0502030303020204" pitchFamily="34" charset="0"/>
                      </a:rPr>
                      <a:t>
</a:t>
                    </a:r>
                  </a:p>
                </c:rich>
              </c:tx>
              <c:dLblPos val="bestFit"/>
              <c:showCatName val="1"/>
              <c:showPercent val="1"/>
              <c:extLst>
                <c:ext xmlns:c15="http://schemas.microsoft.com/office/drawing/2012/chart" uri="{CE6537A1-D6FC-4f65-9D91-7224C49458BB}">
                  <c15:layout>
                    <c:manualLayout>
                      <c:w val="0.25260410824715285"/>
                      <c:h val="0.30757257900791773"/>
                    </c:manualLayout>
                  </c15:layout>
                  <c15:dlblFieldTable/>
                  <c15:showDataLabelsRange val="0"/>
                </c:ext>
              </c:extLst>
            </c:dLbl>
            <c:dLbl>
              <c:idx val="2"/>
              <c:layout>
                <c:manualLayout>
                  <c:x val="-3.8580246913580245E-2"/>
                  <c:y val="-4.0603640793124451E-2"/>
                </c:manualLayout>
              </c:layout>
              <c:tx>
                <c:rich>
                  <a:bodyPr/>
                  <a:lstStyle/>
                  <a:p>
                    <a:r>
                      <a:rPr lang="mk-MK" dirty="0" smtClean="0">
                        <a:solidFill>
                          <a:schemeClr val="tx1">
                            <a:lumMod val="95000"/>
                            <a:lumOff val="5000"/>
                          </a:schemeClr>
                        </a:solidFill>
                        <a:latin typeface="Candara" panose="020E0502030303020204" pitchFamily="34" charset="0"/>
                      </a:rPr>
                      <a:t>Буџет на дотации </a:t>
                    </a:r>
                  </a:p>
                  <a:p>
                    <a:r>
                      <a:rPr lang="mk-MK" baseline="0" dirty="0" smtClean="0">
                        <a:solidFill>
                          <a:schemeClr val="tx1">
                            <a:lumMod val="95000"/>
                            <a:lumOff val="5000"/>
                          </a:schemeClr>
                        </a:solidFill>
                        <a:latin typeface="Candara" panose="020E0502030303020204" pitchFamily="34" charset="0"/>
                      </a:rPr>
                      <a:t>158.523.577</a:t>
                    </a:r>
                    <a:r>
                      <a:rPr lang="mk-MK" baseline="0" dirty="0">
                        <a:solidFill>
                          <a:schemeClr val="tx1">
                            <a:lumMod val="95000"/>
                            <a:lumOff val="5000"/>
                          </a:schemeClr>
                        </a:solidFill>
                        <a:latin typeface="Candara" panose="020E0502030303020204" pitchFamily="34" charset="0"/>
                      </a:rPr>
                      <a:t>
</a:t>
                    </a:r>
                  </a:p>
                </c:rich>
              </c:tx>
              <c:dLblPos val="outEnd"/>
              <c:showCatName val="1"/>
              <c:showPercent val="1"/>
              <c:extLst>
                <c:ext xmlns:c15="http://schemas.microsoft.com/office/drawing/2012/chart" uri="{CE6537A1-D6FC-4f65-9D91-7224C49458BB}">
                  <c15:layout/>
                  <c15:dlblFieldTable/>
                  <c15:showDataLabelsRange val="0"/>
                </c:ext>
              </c:extLst>
            </c:dLbl>
            <c:dLbl>
              <c:idx val="3"/>
              <c:layout>
                <c:manualLayout>
                  <c:x val="-5.9878482737734738E-2"/>
                  <c:y val="0"/>
                </c:manualLayout>
              </c:layout>
              <c:tx>
                <c:rich>
                  <a:bodyPr/>
                  <a:lstStyle/>
                  <a:p>
                    <a:r>
                      <a:rPr lang="mk-MK" dirty="0" smtClean="0">
                        <a:solidFill>
                          <a:schemeClr val="tx1">
                            <a:lumMod val="95000"/>
                            <a:lumOff val="5000"/>
                          </a:schemeClr>
                        </a:solidFill>
                        <a:latin typeface="Candara" panose="020E0502030303020204" pitchFamily="34" charset="0"/>
                      </a:rPr>
                      <a:t>Буџет</a:t>
                    </a:r>
                    <a:r>
                      <a:rPr lang="mk-MK" baseline="0" dirty="0" smtClean="0">
                        <a:solidFill>
                          <a:schemeClr val="tx1">
                            <a:lumMod val="95000"/>
                            <a:lumOff val="5000"/>
                          </a:schemeClr>
                        </a:solidFill>
                        <a:latin typeface="Candara" panose="020E0502030303020204" pitchFamily="34" charset="0"/>
                      </a:rPr>
                      <a:t> од донации</a:t>
                    </a:r>
                  </a:p>
                  <a:p>
                    <a:r>
                      <a:rPr lang="mk-MK" dirty="0" smtClean="0">
                        <a:solidFill>
                          <a:schemeClr val="tx1">
                            <a:lumMod val="95000"/>
                            <a:lumOff val="5000"/>
                          </a:schemeClr>
                        </a:solidFill>
                        <a:latin typeface="Candara" panose="020E0502030303020204" pitchFamily="34" charset="0"/>
                      </a:rPr>
                      <a:t>39.743.281</a:t>
                    </a:r>
                    <a:r>
                      <a:rPr lang="mk-MK" baseline="0" dirty="0">
                        <a:solidFill>
                          <a:schemeClr val="tx1">
                            <a:lumMod val="95000"/>
                            <a:lumOff val="5000"/>
                          </a:schemeClr>
                        </a:solidFill>
                        <a:latin typeface="Candara" panose="020E0502030303020204" pitchFamily="34" charset="0"/>
                      </a:rPr>
                      <a:t>
</a:t>
                    </a:r>
                  </a:p>
                </c:rich>
              </c:tx>
              <c:dLblPos val="bestFit"/>
              <c:showCatName val="1"/>
              <c:showPercent val="1"/>
              <c:extLst>
                <c:ext xmlns:c15="http://schemas.microsoft.com/office/drawing/2012/chart" uri="{CE6537A1-D6FC-4f65-9D91-7224C49458BB}">
                  <c15:layout>
                    <c:manualLayout>
                      <c:w val="0.19891821081125541"/>
                      <c:h val="0.23321729501955313"/>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lumMod val="95000"/>
                        <a:lumOff val="5000"/>
                      </a:schemeClr>
                    </a:solidFill>
                    <a:latin typeface="+mn-lt"/>
                    <a:ea typeface="+mn-ea"/>
                    <a:cs typeface="+mn-cs"/>
                  </a:defRPr>
                </a:pPr>
                <a:endParaRPr lang="en-US"/>
              </a:p>
            </c:txPr>
            <c:dLblPos val="outEnd"/>
            <c:showCatName val="1"/>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Основен буџет</c:v>
                </c:pt>
                <c:pt idx="1">
                  <c:v>Самофинансирачки активности</c:v>
                </c:pt>
                <c:pt idx="2">
                  <c:v>Дотации</c:v>
                </c:pt>
                <c:pt idx="3">
                  <c:v>Донации</c:v>
                </c:pt>
              </c:strCache>
            </c:strRef>
          </c:cat>
          <c:val>
            <c:numRef>
              <c:f>Sheet1!$B$2:$B$5</c:f>
              <c:numCache>
                <c:formatCode>General</c:formatCode>
                <c:ptCount val="4"/>
                <c:pt idx="0">
                  <c:v>95788711</c:v>
                </c:pt>
                <c:pt idx="1">
                  <c:v>14436000</c:v>
                </c:pt>
                <c:pt idx="2">
                  <c:v>151075036</c:v>
                </c:pt>
                <c:pt idx="3">
                  <c:v>17829253</c:v>
                </c:pt>
              </c:numCache>
            </c:numRef>
          </c:val>
        </c:ser>
        <c:dLbls>
          <c:showPercent val="1"/>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explosion val="25"/>
          <c:dPt>
            <c:idx val="0"/>
            <c:spPr>
              <a:solidFill>
                <a:schemeClr val="accent1"/>
              </a:solidFill>
              <a:ln>
                <a:noFill/>
              </a:ln>
              <a:effectLst>
                <a:outerShdw blurRad="63500" sx="102000" sy="102000" algn="ctr" rotWithShape="0">
                  <a:prstClr val="black">
                    <a:alpha val="20000"/>
                  </a:prstClr>
                </a:outerShdw>
              </a:effectLst>
            </c:spPr>
          </c:dPt>
          <c:dPt>
            <c:idx val="1"/>
            <c:spPr>
              <a:solidFill>
                <a:schemeClr val="accent2"/>
              </a:solidFill>
              <a:ln>
                <a:noFill/>
              </a:ln>
              <a:effectLst>
                <a:outerShdw blurRad="63500" sx="102000" sy="102000" algn="ctr" rotWithShape="0">
                  <a:prstClr val="black">
                    <a:alpha val="20000"/>
                  </a:prstClr>
                </a:outerShdw>
              </a:effectLst>
            </c:spPr>
          </c:dPt>
          <c:dPt>
            <c:idx val="2"/>
            <c:spPr>
              <a:solidFill>
                <a:schemeClr val="accent3"/>
              </a:solidFill>
              <a:ln>
                <a:noFill/>
              </a:ln>
              <a:effectLst>
                <a:outerShdw blurRad="63500" sx="102000" sy="102000" algn="ctr" rotWithShape="0">
                  <a:prstClr val="black">
                    <a:alpha val="20000"/>
                  </a:prstClr>
                </a:outerShdw>
              </a:effectLst>
            </c:spPr>
          </c:dPt>
          <c:dPt>
            <c:idx val="3"/>
            <c:spPr>
              <a:solidFill>
                <a:schemeClr val="accent4"/>
              </a:solidFill>
              <a:ln>
                <a:noFill/>
              </a:ln>
              <a:effectLst>
                <a:outerShdw blurRad="63500" sx="102000" sy="102000" algn="ctr" rotWithShape="0">
                  <a:prstClr val="black">
                    <a:alpha val="20000"/>
                  </a:prstClr>
                </a:outerShdw>
              </a:effectLst>
            </c:spPr>
          </c:dPt>
          <c:dPt>
            <c:idx val="4"/>
            <c:spPr>
              <a:solidFill>
                <a:schemeClr val="accent5"/>
              </a:solidFill>
              <a:ln>
                <a:noFill/>
              </a:ln>
              <a:effectLst>
                <a:outerShdw blurRad="63500" sx="102000" sy="102000" algn="ctr" rotWithShape="0">
                  <a:prstClr val="black">
                    <a:alpha val="20000"/>
                  </a:prstClr>
                </a:outerShdw>
              </a:effectLst>
            </c:spPr>
          </c:dPt>
          <c:dPt>
            <c:idx val="5"/>
            <c:spPr>
              <a:solidFill>
                <a:schemeClr val="accent6"/>
              </a:solidFill>
              <a:ln>
                <a:noFill/>
              </a:ln>
              <a:effectLst>
                <a:outerShdw blurRad="63500" sx="102000" sy="102000" algn="ctr" rotWithShape="0">
                  <a:prstClr val="black">
                    <a:alpha val="20000"/>
                  </a:prstClr>
                </a:outerShdw>
              </a:effectLst>
            </c:spPr>
          </c:dPt>
          <c:dLbls>
            <c:dLbl>
              <c:idx val="0"/>
              <c:layout/>
              <c:tx>
                <c:rich>
                  <a:bodyPr/>
                  <a:lstStyle/>
                  <a:p>
                    <a:r>
                      <a:rPr lang="mk-MK" dirty="0"/>
                      <a:t>ОСНОВНО ОБРАЗОВАНИЕ </a:t>
                    </a:r>
                    <a:r>
                      <a:rPr lang="en-GB" dirty="0" smtClean="0"/>
                      <a:t>81.748.000</a:t>
                    </a:r>
                    <a:r>
                      <a:rPr lang="mk-MK" dirty="0"/>
                      <a:t>
</a:t>
                    </a:r>
                  </a:p>
                </c:rich>
              </c:tx>
              <c:dLblPos val="outEnd"/>
              <c:showCatName val="1"/>
              <c:showPercent val="1"/>
            </c:dLbl>
            <c:dLbl>
              <c:idx val="1"/>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Candara" panose="020E0502030303020204" pitchFamily="34" charset="0"/>
                        <a:ea typeface="+mn-ea"/>
                        <a:cs typeface="+mn-cs"/>
                      </a:defRPr>
                    </a:pPr>
                    <a:r>
                      <a:rPr lang="mk-MK" dirty="0"/>
                      <a:t>СРЕДНО ОБРАЗОВАНИЕ </a:t>
                    </a:r>
                    <a:r>
                      <a:rPr lang="mk-MK" dirty="0" smtClean="0"/>
                      <a:t>3</a:t>
                    </a:r>
                    <a:r>
                      <a:rPr lang="en-GB" dirty="0" smtClean="0"/>
                      <a:t>7</a:t>
                    </a:r>
                    <a:r>
                      <a:rPr lang="mk-MK" dirty="0" smtClean="0"/>
                      <a:t>.</a:t>
                    </a:r>
                    <a:r>
                      <a:rPr lang="en-GB" dirty="0" smtClean="0"/>
                      <a:t>700</a:t>
                    </a:r>
                    <a:r>
                      <a:rPr lang="mk-MK" dirty="0" smtClean="0"/>
                      <a:t>.000</a:t>
                    </a:r>
                    <a:r>
                      <a:rPr lang="mk-MK" dirty="0"/>
                      <a:t>
</a:t>
                    </a:r>
                  </a:p>
                </c:rich>
              </c:tx>
              <c:spPr>
                <a:noFill/>
                <a:ln>
                  <a:noFill/>
                </a:ln>
                <a:effectLst/>
              </c:spPr>
              <c:dLblPos val="outEnd"/>
              <c:showCatName val="1"/>
              <c:showPercent val="1"/>
            </c:dLbl>
            <c:dLbl>
              <c:idx val="2"/>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Candara" panose="020E0502030303020204" pitchFamily="34" charset="0"/>
                        <a:ea typeface="+mn-ea"/>
                        <a:cs typeface="+mn-cs"/>
                      </a:defRPr>
                    </a:pPr>
                    <a:r>
                      <a:rPr lang="mk-MK" dirty="0"/>
                      <a:t>КУЛТУРА </a:t>
                    </a:r>
                    <a:r>
                      <a:rPr lang="mk-MK" dirty="0" smtClean="0"/>
                      <a:t>3.</a:t>
                    </a:r>
                    <a:r>
                      <a:rPr lang="en-GB" dirty="0" smtClean="0"/>
                      <a:t>658</a:t>
                    </a:r>
                    <a:r>
                      <a:rPr lang="mk-MK" dirty="0" smtClean="0"/>
                      <a:t>.577</a:t>
                    </a:r>
                    <a:r>
                      <a:rPr lang="mk-MK" dirty="0"/>
                      <a:t>
</a:t>
                    </a:r>
                  </a:p>
                </c:rich>
              </c:tx>
              <c:spPr>
                <a:noFill/>
                <a:ln>
                  <a:noFill/>
                </a:ln>
                <a:effectLst/>
              </c:spPr>
              <c:dLblPos val="outEnd"/>
              <c:showCatName val="1"/>
              <c:showPercent val="1"/>
            </c:dLbl>
            <c:dLbl>
              <c:idx val="3"/>
              <c:layout>
                <c:manualLayout>
                  <c:x val="-3.9122880758388295E-2"/>
                  <c:y val="7.520748679674342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Candara" panose="020E0502030303020204" pitchFamily="34" charset="0"/>
                        <a:ea typeface="+mn-ea"/>
                        <a:cs typeface="+mn-cs"/>
                      </a:defRPr>
                    </a:pPr>
                    <a:r>
                      <a:rPr lang="mk-MK" dirty="0"/>
                      <a:t>ДЕТСКА ЗАШТИТА </a:t>
                    </a:r>
                    <a:r>
                      <a:rPr lang="mk-MK" dirty="0" smtClean="0"/>
                      <a:t>21.</a:t>
                    </a:r>
                    <a:r>
                      <a:rPr lang="en-GB" dirty="0" smtClean="0"/>
                      <a:t>509</a:t>
                    </a:r>
                    <a:r>
                      <a:rPr lang="mk-MK" dirty="0" smtClean="0"/>
                      <a:t>.000</a:t>
                    </a:r>
                    <a:r>
                      <a:rPr lang="mk-MK" dirty="0"/>
                      <a:t>
</a:t>
                    </a:r>
                  </a:p>
                </c:rich>
              </c:tx>
              <c:spPr>
                <a:noFill/>
                <a:ln>
                  <a:noFill/>
                </a:ln>
                <a:effectLst/>
              </c:spPr>
              <c:dLblPos val="outEnd"/>
              <c:showCatName val="1"/>
              <c:showPercent val="1"/>
            </c:dLbl>
            <c:dLbl>
              <c:idx val="4"/>
              <c:layout>
                <c:manualLayout>
                  <c:x val="1.0142969085508081E-2"/>
                  <c:y val="0"/>
                </c:manualLayout>
              </c:layout>
              <c:tx>
                <c:rich>
                  <a:bodyPr/>
                  <a:lstStyle/>
                  <a:p>
                    <a:r>
                      <a:rPr lang="mk-MK" baseline="0" dirty="0" smtClean="0">
                        <a:solidFill>
                          <a:schemeClr val="accent5">
                            <a:lumMod val="60000"/>
                            <a:lumOff val="40000"/>
                          </a:schemeClr>
                        </a:solidFill>
                      </a:rPr>
                      <a:t>ДОМОВИ ЗА СТАРИ ЛИЦА</a:t>
                    </a:r>
                  </a:p>
                  <a:p>
                    <a:r>
                      <a:rPr lang="en-GB" baseline="0" dirty="0" smtClean="0">
                        <a:solidFill>
                          <a:schemeClr val="accent5">
                            <a:lumMod val="60000"/>
                            <a:lumOff val="40000"/>
                          </a:schemeClr>
                        </a:solidFill>
                      </a:rPr>
                      <a:t>6</a:t>
                    </a:r>
                    <a:r>
                      <a:rPr lang="mk-MK" baseline="0" dirty="0" smtClean="0">
                        <a:solidFill>
                          <a:schemeClr val="accent5">
                            <a:lumMod val="60000"/>
                            <a:lumOff val="40000"/>
                          </a:schemeClr>
                        </a:solidFill>
                      </a:rPr>
                      <a:t>.</a:t>
                    </a:r>
                    <a:r>
                      <a:rPr lang="en-GB" baseline="0" dirty="0" smtClean="0">
                        <a:solidFill>
                          <a:schemeClr val="accent5">
                            <a:lumMod val="60000"/>
                            <a:lumOff val="40000"/>
                          </a:schemeClr>
                        </a:solidFill>
                      </a:rPr>
                      <a:t>608</a:t>
                    </a:r>
                    <a:r>
                      <a:rPr lang="mk-MK" baseline="0" dirty="0" smtClean="0">
                        <a:solidFill>
                          <a:schemeClr val="accent5">
                            <a:lumMod val="60000"/>
                            <a:lumOff val="40000"/>
                          </a:schemeClr>
                        </a:solidFill>
                      </a:rPr>
                      <a:t>.</a:t>
                    </a:r>
                    <a:r>
                      <a:rPr lang="en-GB" baseline="0" dirty="0" smtClean="0">
                        <a:solidFill>
                          <a:schemeClr val="accent5">
                            <a:lumMod val="60000"/>
                            <a:lumOff val="40000"/>
                          </a:schemeClr>
                        </a:solidFill>
                      </a:rPr>
                      <a:t>000</a:t>
                    </a:r>
                    <a:r>
                      <a:rPr lang="ru-RU" baseline="0" dirty="0"/>
                      <a:t>
</a:t>
                    </a:r>
                  </a:p>
                </c:rich>
              </c:tx>
              <c:dLblPos val="bestFit"/>
              <c:showCatName val="1"/>
              <c:showPercent val="1"/>
              <c:extLst>
                <c:ext xmlns:c15="http://schemas.microsoft.com/office/drawing/2012/chart" uri="{CE6537A1-D6FC-4f65-9D91-7224C49458BB}">
                  <c15:layout/>
                  <c15:dlblFieldTable/>
                  <c15:showDataLabelsRange val="0"/>
                </c:ext>
              </c:extLst>
            </c:dLbl>
            <c:dLbl>
              <c:idx val="5"/>
              <c:layout>
                <c:manualLayout>
                  <c:x val="0.12808961227616442"/>
                  <c:y val="2.467437230864287E-7"/>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6"/>
                        </a:solidFill>
                        <a:latin typeface="Candara" panose="020E0502030303020204" pitchFamily="34" charset="0"/>
                        <a:ea typeface="+mn-ea"/>
                        <a:cs typeface="+mn-cs"/>
                      </a:defRPr>
                    </a:pPr>
                    <a:r>
                      <a:rPr lang="ru-RU" sz="1200" dirty="0"/>
                      <a:t>НАМЕНСКА ДОТАЦИЈА ЗА ПОЖАРНИКАРИ </a:t>
                    </a:r>
                    <a:r>
                      <a:rPr lang="en-GB" sz="1200" dirty="0" smtClean="0"/>
                      <a:t>7</a:t>
                    </a:r>
                    <a:r>
                      <a:rPr lang="ru-RU" dirty="0" smtClean="0"/>
                      <a:t>.</a:t>
                    </a:r>
                    <a:r>
                      <a:rPr lang="en-GB" dirty="0" smtClean="0"/>
                      <a:t>300</a:t>
                    </a:r>
                    <a:r>
                      <a:rPr lang="ru-RU" dirty="0" smtClean="0"/>
                      <a:t>.000</a:t>
                    </a:r>
                    <a:r>
                      <a:rPr lang="ru-RU" dirty="0"/>
                      <a:t>
</a:t>
                    </a:r>
                  </a:p>
                </c:rich>
              </c:tx>
              <c:spPr>
                <a:noFill/>
                <a:ln>
                  <a:noFill/>
                </a:ln>
                <a:effectLst/>
              </c:spPr>
              <c:dLblPos val="bestFit"/>
              <c:showCatName val="1"/>
              <c:showPercent val="1"/>
              <c:extLst>
                <c:ext xmlns:c15="http://schemas.microsoft.com/office/drawing/2012/chart" uri="{CE6537A1-D6FC-4f65-9D91-7224C49458BB}">
                  <c15:layout>
                    <c:manualLayout>
                      <c:w val="0.25023971178907367"/>
                      <c:h val="0.1904316238599206"/>
                    </c:manualLayout>
                  </c15:layout>
                </c:ext>
              </c:extLst>
            </c:dLbl>
            <c:dLbl>
              <c:idx val="6"/>
              <c:delete val="1"/>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Candara" panose="020E0502030303020204" pitchFamily="34" charset="0"/>
                    <a:ea typeface="+mn-ea"/>
                    <a:cs typeface="+mn-cs"/>
                  </a:defRPr>
                </a:pPr>
                <a:endParaRPr lang="en-US"/>
              </a:p>
            </c:txPr>
            <c:dLblPos val="outEnd"/>
            <c:showCatName val="1"/>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6"/>
                <c:pt idx="0">
                  <c:v>ОСНОВНО ОБРАЗОВАНИЕ 79.599.000</c:v>
                </c:pt>
                <c:pt idx="1">
                  <c:v>СРЕДНО ОБРАЗОВАНИЕ 37.100.000</c:v>
                </c:pt>
                <c:pt idx="2">
                  <c:v>КУЛТУРА 3.202.577</c:v>
                </c:pt>
                <c:pt idx="3">
                  <c:v>ДЕТСКА ЗАШТИТА 21.800.000</c:v>
                </c:pt>
                <c:pt idx="4">
                  <c:v>ДОМОВИ ЗА СТАРИ ЛИЦА 4.431.200</c:v>
                </c:pt>
                <c:pt idx="5">
                  <c:v>НАМЕНСКА ДОТАЦИЈА ЗА ПОЖАРНИКАРИ 6.592.000</c:v>
                </c:pt>
              </c:strCache>
            </c:strRef>
          </c:cat>
          <c:val>
            <c:numRef>
              <c:f>Sheet1!$B$2:$B$8</c:f>
              <c:numCache>
                <c:formatCode>General</c:formatCode>
                <c:ptCount val="7"/>
                <c:pt idx="0">
                  <c:v>79599000</c:v>
                </c:pt>
                <c:pt idx="1">
                  <c:v>37100000</c:v>
                </c:pt>
                <c:pt idx="2">
                  <c:v>3202577</c:v>
                </c:pt>
                <c:pt idx="3">
                  <c:v>21800000</c:v>
                </c:pt>
                <c:pt idx="4">
                  <c:v>4431200</c:v>
                </c:pt>
                <c:pt idx="5">
                  <c:v>6592000</c:v>
                </c:pt>
              </c:numCache>
            </c:numRef>
          </c:val>
        </c:ser>
        <c:dLbls>
          <c:showPercent val="1"/>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C1C13D-8D91-469C-A7CB-B72D8C4E6080}" type="doc">
      <dgm:prSet loTypeId="urn:microsoft.com/office/officeart/2011/layout/HexagonRadial"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dgm:spPr/>
      <dgm:t>
        <a:bodyPr/>
        <a:lstStyle/>
        <a:p>
          <a:r>
            <a:rPr lang="mk-MK" b="1" dirty="0" smtClean="0">
              <a:solidFill>
                <a:schemeClr val="tx1">
                  <a:lumMod val="95000"/>
                  <a:lumOff val="5000"/>
                </a:schemeClr>
              </a:solidFill>
              <a:latin typeface="Candara" panose="020E0502030303020204" pitchFamily="34" charset="0"/>
            </a:rPr>
            <a:t>Вкупен Основен буџет</a:t>
          </a:r>
        </a:p>
        <a:p>
          <a:r>
            <a:rPr lang="mk-MK" b="1" dirty="0" smtClean="0">
              <a:solidFill>
                <a:schemeClr val="tx1">
                  <a:lumMod val="95000"/>
                  <a:lumOff val="5000"/>
                </a:schemeClr>
              </a:solidFill>
              <a:latin typeface="Candara" panose="020E0502030303020204" pitchFamily="34" charset="0"/>
            </a:rPr>
            <a:t>114.423.142</a:t>
          </a:r>
          <a:endParaRPr lang="en-US" b="1" dirty="0">
            <a:solidFill>
              <a:schemeClr val="tx1">
                <a:lumMod val="95000"/>
                <a:lumOff val="5000"/>
              </a:schemeClr>
            </a:solidFill>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09E827FB-5F0B-4330-A8FE-EE2E757B5EC3}">
      <dgm:prSet phldrT="[Text]"/>
      <dgm:spPr/>
      <dgm:t>
        <a:bodyPr/>
        <a:lstStyle/>
        <a:p>
          <a:r>
            <a:rPr lang="mk-MK" dirty="0" smtClean="0">
              <a:latin typeface="Candara" panose="020E0502030303020204" pitchFamily="34" charset="0"/>
            </a:rPr>
            <a:t>Даночни приходи </a:t>
          </a:r>
        </a:p>
        <a:p>
          <a:r>
            <a:rPr lang="mk-MK" dirty="0" smtClean="0">
              <a:latin typeface="Candara" panose="020E0502030303020204" pitchFamily="34" charset="0"/>
            </a:rPr>
            <a:t>31</a:t>
          </a:r>
          <a:r>
            <a:rPr lang="en-GB" dirty="0" smtClean="0">
              <a:latin typeface="Candara" panose="020E0502030303020204" pitchFamily="34" charset="0"/>
            </a:rPr>
            <a:t>.</a:t>
          </a:r>
          <a:r>
            <a:rPr lang="mk-MK" dirty="0" smtClean="0">
              <a:latin typeface="Candara" panose="020E0502030303020204" pitchFamily="34" charset="0"/>
            </a:rPr>
            <a:t>804</a:t>
          </a:r>
          <a:r>
            <a:rPr lang="en-GB" dirty="0" smtClean="0">
              <a:latin typeface="Candara" panose="020E0502030303020204" pitchFamily="34" charset="0"/>
            </a:rPr>
            <a:t>.000</a:t>
          </a:r>
          <a:endParaRPr lang="en-US" dirty="0">
            <a:latin typeface="Candara" panose="020E0502030303020204" pitchFamily="34" charset="0"/>
          </a:endParaRPr>
        </a:p>
      </dgm:t>
    </dgm:pt>
    <dgm:pt modelId="{5AF45CDB-0CCA-40F3-A8D9-293B7383887D}" type="parTrans" cxnId="{2B463297-7302-45FF-80FA-FB76520F7B2C}">
      <dgm:prSet/>
      <dgm:spPr/>
      <dgm:t>
        <a:bodyPr/>
        <a:lstStyle/>
        <a:p>
          <a:endParaRPr lang="en-US"/>
        </a:p>
      </dgm:t>
    </dgm:pt>
    <dgm:pt modelId="{C3AC26E2-2051-41C0-A079-5681A0662C94}" type="sibTrans" cxnId="{2B463297-7302-45FF-80FA-FB76520F7B2C}">
      <dgm:prSet/>
      <dgm:spPr/>
      <dgm:t>
        <a:bodyPr/>
        <a:lstStyle/>
        <a:p>
          <a:endParaRPr lang="en-US"/>
        </a:p>
      </dgm:t>
    </dgm:pt>
    <dgm:pt modelId="{ABAA687D-F5BD-4694-99EC-C12A634BC790}">
      <dgm:prSet phldrT="[Text]"/>
      <dgm:spPr/>
      <dgm:t>
        <a:bodyPr/>
        <a:lstStyle/>
        <a:p>
          <a:r>
            <a:rPr lang="mk-MK" dirty="0" smtClean="0">
              <a:latin typeface="Candara" panose="020E0502030303020204" pitchFamily="34" charset="0"/>
            </a:rPr>
            <a:t>Неданочни приходи 20</a:t>
          </a:r>
          <a:r>
            <a:rPr lang="en-GB" dirty="0" smtClean="0">
              <a:latin typeface="Candara" panose="020E0502030303020204" pitchFamily="34" charset="0"/>
            </a:rPr>
            <a:t>.</a:t>
          </a:r>
          <a:r>
            <a:rPr lang="mk-MK" dirty="0" smtClean="0">
              <a:latin typeface="Candara" panose="020E0502030303020204" pitchFamily="34" charset="0"/>
            </a:rPr>
            <a:t>550</a:t>
          </a:r>
          <a:r>
            <a:rPr lang="en-GB" dirty="0" smtClean="0">
              <a:latin typeface="Candara" panose="020E0502030303020204" pitchFamily="34" charset="0"/>
            </a:rPr>
            <a:t>.000</a:t>
          </a:r>
          <a:endParaRPr lang="en-US" dirty="0">
            <a:latin typeface="Candara" panose="020E0502030303020204" pitchFamily="34" charset="0"/>
          </a:endParaRPr>
        </a:p>
      </dgm:t>
    </dgm:pt>
    <dgm:pt modelId="{988A5BF7-F8E0-4261-BC0C-D33C36D141EB}" type="parTrans" cxnId="{B7FFAE8D-6889-42C4-B038-1B7601EFDD06}">
      <dgm:prSet/>
      <dgm:spPr/>
      <dgm:t>
        <a:bodyPr/>
        <a:lstStyle/>
        <a:p>
          <a:endParaRPr lang="en-US"/>
        </a:p>
      </dgm:t>
    </dgm:pt>
    <dgm:pt modelId="{B589E523-B507-4818-97C8-FBD43193CB9F}" type="sibTrans" cxnId="{B7FFAE8D-6889-42C4-B038-1B7601EFDD06}">
      <dgm:prSet/>
      <dgm:spPr/>
      <dgm:t>
        <a:bodyPr/>
        <a:lstStyle/>
        <a:p>
          <a:endParaRPr lang="en-US"/>
        </a:p>
      </dgm:t>
    </dgm:pt>
    <dgm:pt modelId="{7771BCAA-4FF8-4AE7-9607-BAEF59E12DA8}">
      <dgm:prSet phldrT="[Text]" custT="1"/>
      <dgm:spPr/>
      <dgm:t>
        <a:bodyPr/>
        <a:lstStyle/>
        <a:p>
          <a:r>
            <a:rPr lang="mk-MK" sz="1100" dirty="0" smtClean="0">
              <a:latin typeface="Candara" panose="020E0502030303020204" pitchFamily="34" charset="0"/>
            </a:rPr>
            <a:t>Капитални приходи 8</a:t>
          </a:r>
          <a:r>
            <a:rPr lang="en-GB" sz="1100" dirty="0" smtClean="0">
              <a:latin typeface="Candara" panose="020E0502030303020204" pitchFamily="34" charset="0"/>
            </a:rPr>
            <a:t>.</a:t>
          </a:r>
          <a:r>
            <a:rPr lang="mk-MK" sz="1100" dirty="0" smtClean="0">
              <a:latin typeface="Candara" panose="020E0502030303020204" pitchFamily="34" charset="0"/>
            </a:rPr>
            <a:t>055</a:t>
          </a:r>
          <a:r>
            <a:rPr lang="en-GB" sz="1100" dirty="0" smtClean="0">
              <a:latin typeface="Candara" panose="020E0502030303020204" pitchFamily="34" charset="0"/>
            </a:rPr>
            <a:t>.000</a:t>
          </a:r>
          <a:endParaRPr lang="en-US" sz="1100" dirty="0">
            <a:latin typeface="Candara" panose="020E0502030303020204" pitchFamily="34" charset="0"/>
          </a:endParaRPr>
        </a:p>
      </dgm:t>
    </dgm:pt>
    <dgm:pt modelId="{494315D0-7EAB-4E88-BBC9-0D047024C4ED}" type="parTrans" cxnId="{F0EC7B52-14E3-4C12-99A6-5A0A1704D31A}">
      <dgm:prSet/>
      <dgm:spPr/>
      <dgm:t>
        <a:bodyPr/>
        <a:lstStyle/>
        <a:p>
          <a:endParaRPr lang="en-US"/>
        </a:p>
      </dgm:t>
    </dgm:pt>
    <dgm:pt modelId="{D4AB16D2-21A4-4DB1-A65B-51B9753C668C}" type="sibTrans" cxnId="{F0EC7B52-14E3-4C12-99A6-5A0A1704D31A}">
      <dgm:prSet/>
      <dgm:spPr/>
      <dgm:t>
        <a:bodyPr/>
        <a:lstStyle/>
        <a:p>
          <a:endParaRPr lang="en-US"/>
        </a:p>
      </dgm:t>
    </dgm:pt>
    <dgm:pt modelId="{070F8978-BBDD-42F9-90EA-EFDB2E63D796}">
      <dgm:prSet phldrT="[Text]" custT="1"/>
      <dgm:spPr/>
      <dgm:t>
        <a:bodyPr/>
        <a:lstStyle/>
        <a:p>
          <a:r>
            <a:rPr lang="mk-MK" sz="1100" dirty="0" smtClean="0">
              <a:latin typeface="Candara" panose="020E0502030303020204" pitchFamily="34" charset="0"/>
            </a:rPr>
            <a:t>Трансфери, донации </a:t>
          </a:r>
          <a:r>
            <a:rPr lang="en-GB" sz="1100" dirty="0" smtClean="0">
              <a:latin typeface="Candara" panose="020E0502030303020204" pitchFamily="34" charset="0"/>
            </a:rPr>
            <a:t>54.0</a:t>
          </a:r>
          <a:r>
            <a:rPr lang="mk-MK" sz="1100" dirty="0" smtClean="0">
              <a:latin typeface="Candara" panose="020E0502030303020204" pitchFamily="34" charset="0"/>
            </a:rPr>
            <a:t>14</a:t>
          </a:r>
          <a:r>
            <a:rPr lang="en-GB" sz="1100" dirty="0" smtClean="0">
              <a:latin typeface="Candara" panose="020E0502030303020204" pitchFamily="34" charset="0"/>
            </a:rPr>
            <a:t>.</a:t>
          </a:r>
          <a:r>
            <a:rPr lang="mk-MK" sz="1100" dirty="0" smtClean="0">
              <a:latin typeface="Candara" panose="020E0502030303020204" pitchFamily="34" charset="0"/>
            </a:rPr>
            <a:t>142</a:t>
          </a:r>
          <a:endParaRPr lang="en-US" sz="1100" dirty="0">
            <a:latin typeface="Candara" panose="020E0502030303020204" pitchFamily="34" charset="0"/>
          </a:endParaRPr>
        </a:p>
      </dgm:t>
    </dgm:pt>
    <dgm:pt modelId="{29D34D1E-5297-4D74-98CA-615511B67E52}" type="parTrans" cxnId="{D374B96C-DBFE-437F-96F8-272BD0A6F54D}">
      <dgm:prSet/>
      <dgm:spPr/>
      <dgm:t>
        <a:bodyPr/>
        <a:lstStyle/>
        <a:p>
          <a:endParaRPr lang="en-US"/>
        </a:p>
      </dgm:t>
    </dgm:pt>
    <dgm:pt modelId="{05A27F7F-463B-4377-8760-7BBCA55C91C5}" type="sibTrans" cxnId="{D374B96C-DBFE-437F-96F8-272BD0A6F54D}">
      <dgm:prSet/>
      <dgm:spPr/>
      <dgm:t>
        <a:bodyPr/>
        <a:lstStyle/>
        <a:p>
          <a:endParaRPr lang="en-US"/>
        </a:p>
      </dgm:t>
    </dgm:pt>
    <dgm:pt modelId="{8D79AC20-94AE-4117-AD48-6F0203C2B2EB}" type="pres">
      <dgm:prSet presAssocID="{B0C1C13D-8D91-469C-A7CB-B72D8C4E6080}" presName="Name0" presStyleCnt="0">
        <dgm:presLayoutVars>
          <dgm:chMax val="1"/>
          <dgm:chPref val="1"/>
          <dgm:dir/>
          <dgm:animOne val="branch"/>
          <dgm:animLvl val="lvl"/>
        </dgm:presLayoutVars>
      </dgm:prSet>
      <dgm:spPr/>
      <dgm:t>
        <a:bodyPr/>
        <a:lstStyle/>
        <a:p>
          <a:endParaRPr lang="en-US"/>
        </a:p>
      </dgm:t>
    </dgm:pt>
    <dgm:pt modelId="{DDEB95AD-438C-4ECF-AE6A-8E6FC6DEFE4E}" type="pres">
      <dgm:prSet presAssocID="{2A9BC08A-6E81-4B82-A63F-5FBBBEE5E583}" presName="Parent" presStyleLbl="node0" presStyleIdx="0" presStyleCnt="1">
        <dgm:presLayoutVars>
          <dgm:chMax val="6"/>
          <dgm:chPref val="6"/>
        </dgm:presLayoutVars>
      </dgm:prSet>
      <dgm:spPr/>
      <dgm:t>
        <a:bodyPr/>
        <a:lstStyle/>
        <a:p>
          <a:endParaRPr lang="en-US"/>
        </a:p>
      </dgm:t>
    </dgm:pt>
    <dgm:pt modelId="{A639919E-B0EC-4263-8388-95ACDB08B376}" type="pres">
      <dgm:prSet presAssocID="{09E827FB-5F0B-4330-A8FE-EE2E757B5EC3}" presName="Accent1" presStyleCnt="0"/>
      <dgm:spPr/>
    </dgm:pt>
    <dgm:pt modelId="{A93D396E-6815-4377-9A85-B4AF7AA4EBC3}" type="pres">
      <dgm:prSet presAssocID="{09E827FB-5F0B-4330-A8FE-EE2E757B5EC3}" presName="Accent" presStyleLbl="bgShp" presStyleIdx="0" presStyleCnt="4"/>
      <dgm:spPr/>
    </dgm:pt>
    <dgm:pt modelId="{CF981117-2AD5-4AFB-811A-447A33154E46}" type="pres">
      <dgm:prSet presAssocID="{09E827FB-5F0B-4330-A8FE-EE2E757B5EC3}" presName="Child1" presStyleLbl="node1" presStyleIdx="0" presStyleCnt="4">
        <dgm:presLayoutVars>
          <dgm:chMax val="0"/>
          <dgm:chPref val="0"/>
          <dgm:bulletEnabled val="1"/>
        </dgm:presLayoutVars>
      </dgm:prSet>
      <dgm:spPr/>
      <dgm:t>
        <a:bodyPr/>
        <a:lstStyle/>
        <a:p>
          <a:endParaRPr lang="en-US"/>
        </a:p>
      </dgm:t>
    </dgm:pt>
    <dgm:pt modelId="{11B153FB-92A4-4946-B3AF-F20BAAC53BBE}" type="pres">
      <dgm:prSet presAssocID="{ABAA687D-F5BD-4694-99EC-C12A634BC790}" presName="Accent2" presStyleCnt="0"/>
      <dgm:spPr/>
    </dgm:pt>
    <dgm:pt modelId="{34D479DE-B65E-4604-A6A3-2CCD39165AFE}" type="pres">
      <dgm:prSet presAssocID="{ABAA687D-F5BD-4694-99EC-C12A634BC790}" presName="Accent" presStyleLbl="bgShp" presStyleIdx="1" presStyleCnt="4"/>
      <dgm:spPr/>
    </dgm:pt>
    <dgm:pt modelId="{A77E4921-9E38-4F2E-83FA-52AD3D0A3159}" type="pres">
      <dgm:prSet presAssocID="{ABAA687D-F5BD-4694-99EC-C12A634BC790}" presName="Child2" presStyleLbl="node1" presStyleIdx="1" presStyleCnt="4">
        <dgm:presLayoutVars>
          <dgm:chMax val="0"/>
          <dgm:chPref val="0"/>
          <dgm:bulletEnabled val="1"/>
        </dgm:presLayoutVars>
      </dgm:prSet>
      <dgm:spPr/>
      <dgm:t>
        <a:bodyPr/>
        <a:lstStyle/>
        <a:p>
          <a:endParaRPr lang="en-US"/>
        </a:p>
      </dgm:t>
    </dgm:pt>
    <dgm:pt modelId="{5ED406A2-ED8D-4309-8149-63A253612934}" type="pres">
      <dgm:prSet presAssocID="{7771BCAA-4FF8-4AE7-9607-BAEF59E12DA8}" presName="Accent3" presStyleCnt="0"/>
      <dgm:spPr/>
    </dgm:pt>
    <dgm:pt modelId="{3FF4B09F-CFC2-4608-801C-793562DD2A52}" type="pres">
      <dgm:prSet presAssocID="{7771BCAA-4FF8-4AE7-9607-BAEF59E12DA8}" presName="Accent" presStyleLbl="bgShp" presStyleIdx="2" presStyleCnt="4"/>
      <dgm:spPr/>
    </dgm:pt>
    <dgm:pt modelId="{21C52392-5A6C-4EA6-857F-25BC7BDD69C3}" type="pres">
      <dgm:prSet presAssocID="{7771BCAA-4FF8-4AE7-9607-BAEF59E12DA8}" presName="Child3" presStyleLbl="node1" presStyleIdx="2" presStyleCnt="4">
        <dgm:presLayoutVars>
          <dgm:chMax val="0"/>
          <dgm:chPref val="0"/>
          <dgm:bulletEnabled val="1"/>
        </dgm:presLayoutVars>
      </dgm:prSet>
      <dgm:spPr/>
      <dgm:t>
        <a:bodyPr/>
        <a:lstStyle/>
        <a:p>
          <a:endParaRPr lang="en-US"/>
        </a:p>
      </dgm:t>
    </dgm:pt>
    <dgm:pt modelId="{2DCBC335-5045-4B7C-810E-ED16051499A7}" type="pres">
      <dgm:prSet presAssocID="{070F8978-BBDD-42F9-90EA-EFDB2E63D796}" presName="Accent4" presStyleCnt="0"/>
      <dgm:spPr/>
    </dgm:pt>
    <dgm:pt modelId="{FDD3B02E-7247-428D-844E-B352CA07513B}" type="pres">
      <dgm:prSet presAssocID="{070F8978-BBDD-42F9-90EA-EFDB2E63D796}" presName="Accent" presStyleLbl="bgShp" presStyleIdx="3" presStyleCnt="4"/>
      <dgm:spPr/>
    </dgm:pt>
    <dgm:pt modelId="{1C817F9F-2DA7-414E-94D9-CD789368EA95}" type="pres">
      <dgm:prSet presAssocID="{070F8978-BBDD-42F9-90EA-EFDB2E63D796}" presName="Child4" presStyleLbl="node1" presStyleIdx="3" presStyleCnt="4">
        <dgm:presLayoutVars>
          <dgm:chMax val="0"/>
          <dgm:chPref val="0"/>
          <dgm:bulletEnabled val="1"/>
        </dgm:presLayoutVars>
      </dgm:prSet>
      <dgm:spPr/>
      <dgm:t>
        <a:bodyPr/>
        <a:lstStyle/>
        <a:p>
          <a:endParaRPr lang="en-US"/>
        </a:p>
      </dgm:t>
    </dgm:pt>
  </dgm:ptLst>
  <dgm:cxnLst>
    <dgm:cxn modelId="{8182D17E-8595-45B9-961F-C31B82A534CF}" type="presOf" srcId="{2A9BC08A-6E81-4B82-A63F-5FBBBEE5E583}" destId="{DDEB95AD-438C-4ECF-AE6A-8E6FC6DEFE4E}" srcOrd="0" destOrd="0" presId="urn:microsoft.com/office/officeart/2011/layout/HexagonRadial"/>
    <dgm:cxn modelId="{164653CF-02DC-4460-8EE4-EFAB52D4563A}" type="presOf" srcId="{ABAA687D-F5BD-4694-99EC-C12A634BC790}" destId="{A77E4921-9E38-4F2E-83FA-52AD3D0A3159}" srcOrd="0" destOrd="0" presId="urn:microsoft.com/office/officeart/2011/layout/HexagonRadial"/>
    <dgm:cxn modelId="{3C319AD8-8B33-441D-B0B4-1FFA88E8ECFD}" type="presOf" srcId="{B0C1C13D-8D91-469C-A7CB-B72D8C4E6080}" destId="{8D79AC20-94AE-4117-AD48-6F0203C2B2EB}" srcOrd="0" destOrd="0" presId="urn:microsoft.com/office/officeart/2011/layout/HexagonRadial"/>
    <dgm:cxn modelId="{B7FFAE8D-6889-42C4-B038-1B7601EFDD06}" srcId="{2A9BC08A-6E81-4B82-A63F-5FBBBEE5E583}" destId="{ABAA687D-F5BD-4694-99EC-C12A634BC790}" srcOrd="1" destOrd="0" parTransId="{988A5BF7-F8E0-4261-BC0C-D33C36D141EB}" sibTransId="{B589E523-B507-4818-97C8-FBD43193CB9F}"/>
    <dgm:cxn modelId="{81F54ED0-FDD2-415E-BA02-B18E6A27CDD2}" srcId="{B0C1C13D-8D91-469C-A7CB-B72D8C4E6080}" destId="{2A9BC08A-6E81-4B82-A63F-5FBBBEE5E583}" srcOrd="0" destOrd="0" parTransId="{98B4F318-0A12-4A55-9F9D-99224996C571}" sibTransId="{F1A73CBD-B0AE-43D0-ABE1-B545344192C3}"/>
    <dgm:cxn modelId="{49DC2F56-3C6D-4C20-8203-9AF497D91F99}" type="presOf" srcId="{09E827FB-5F0B-4330-A8FE-EE2E757B5EC3}" destId="{CF981117-2AD5-4AFB-811A-447A33154E46}" srcOrd="0" destOrd="0" presId="urn:microsoft.com/office/officeart/2011/layout/HexagonRadial"/>
    <dgm:cxn modelId="{F0EC7B52-14E3-4C12-99A6-5A0A1704D31A}" srcId="{2A9BC08A-6E81-4B82-A63F-5FBBBEE5E583}" destId="{7771BCAA-4FF8-4AE7-9607-BAEF59E12DA8}" srcOrd="2" destOrd="0" parTransId="{494315D0-7EAB-4E88-BBC9-0D047024C4ED}" sibTransId="{D4AB16D2-21A4-4DB1-A65B-51B9753C668C}"/>
    <dgm:cxn modelId="{B1828D83-4F5C-4D9C-820D-9DD4736FD4AA}" type="presOf" srcId="{070F8978-BBDD-42F9-90EA-EFDB2E63D796}" destId="{1C817F9F-2DA7-414E-94D9-CD789368EA95}" srcOrd="0" destOrd="0" presId="urn:microsoft.com/office/officeart/2011/layout/HexagonRadial"/>
    <dgm:cxn modelId="{D374B96C-DBFE-437F-96F8-272BD0A6F54D}" srcId="{2A9BC08A-6E81-4B82-A63F-5FBBBEE5E583}" destId="{070F8978-BBDD-42F9-90EA-EFDB2E63D796}" srcOrd="3" destOrd="0" parTransId="{29D34D1E-5297-4D74-98CA-615511B67E52}" sibTransId="{05A27F7F-463B-4377-8760-7BBCA55C91C5}"/>
    <dgm:cxn modelId="{3EAEF810-F0BF-455F-BE74-419E0BE58556}" type="presOf" srcId="{7771BCAA-4FF8-4AE7-9607-BAEF59E12DA8}" destId="{21C52392-5A6C-4EA6-857F-25BC7BDD69C3}" srcOrd="0" destOrd="0" presId="urn:microsoft.com/office/officeart/2011/layout/HexagonRadial"/>
    <dgm:cxn modelId="{2B463297-7302-45FF-80FA-FB76520F7B2C}" srcId="{2A9BC08A-6E81-4B82-A63F-5FBBBEE5E583}" destId="{09E827FB-5F0B-4330-A8FE-EE2E757B5EC3}" srcOrd="0" destOrd="0" parTransId="{5AF45CDB-0CCA-40F3-A8D9-293B7383887D}" sibTransId="{C3AC26E2-2051-41C0-A079-5681A0662C94}"/>
    <dgm:cxn modelId="{18399AAD-EB6F-46D9-B5DF-57D66EFE020A}" type="presParOf" srcId="{8D79AC20-94AE-4117-AD48-6F0203C2B2EB}" destId="{DDEB95AD-438C-4ECF-AE6A-8E6FC6DEFE4E}" srcOrd="0" destOrd="0" presId="urn:microsoft.com/office/officeart/2011/layout/HexagonRadial"/>
    <dgm:cxn modelId="{1DBB3C30-4BBA-4312-B86E-E6DBA780F0ED}" type="presParOf" srcId="{8D79AC20-94AE-4117-AD48-6F0203C2B2EB}" destId="{A639919E-B0EC-4263-8388-95ACDB08B376}" srcOrd="1" destOrd="0" presId="urn:microsoft.com/office/officeart/2011/layout/HexagonRadial"/>
    <dgm:cxn modelId="{3C8F5D68-5E6B-4922-BDAC-8BA2F4C28E0A}" type="presParOf" srcId="{A639919E-B0EC-4263-8388-95ACDB08B376}" destId="{A93D396E-6815-4377-9A85-B4AF7AA4EBC3}" srcOrd="0" destOrd="0" presId="urn:microsoft.com/office/officeart/2011/layout/HexagonRadial"/>
    <dgm:cxn modelId="{084B2B7A-B0A3-4277-BE5E-FDFA1CA3DC9E}" type="presParOf" srcId="{8D79AC20-94AE-4117-AD48-6F0203C2B2EB}" destId="{CF981117-2AD5-4AFB-811A-447A33154E46}" srcOrd="2" destOrd="0" presId="urn:microsoft.com/office/officeart/2011/layout/HexagonRadial"/>
    <dgm:cxn modelId="{FEACF535-E8A1-4C5C-96B9-7B0998352BF2}" type="presParOf" srcId="{8D79AC20-94AE-4117-AD48-6F0203C2B2EB}" destId="{11B153FB-92A4-4946-B3AF-F20BAAC53BBE}" srcOrd="3" destOrd="0" presId="urn:microsoft.com/office/officeart/2011/layout/HexagonRadial"/>
    <dgm:cxn modelId="{A13A2585-0074-4711-A688-DC1DE9EB61A5}" type="presParOf" srcId="{11B153FB-92A4-4946-B3AF-F20BAAC53BBE}" destId="{34D479DE-B65E-4604-A6A3-2CCD39165AFE}" srcOrd="0" destOrd="0" presId="urn:microsoft.com/office/officeart/2011/layout/HexagonRadial"/>
    <dgm:cxn modelId="{4105F2D7-AABB-4F0B-9781-C087B514CADA}" type="presParOf" srcId="{8D79AC20-94AE-4117-AD48-6F0203C2B2EB}" destId="{A77E4921-9E38-4F2E-83FA-52AD3D0A3159}" srcOrd="4" destOrd="0" presId="urn:microsoft.com/office/officeart/2011/layout/HexagonRadial"/>
    <dgm:cxn modelId="{503BFCD6-C186-4371-BB5A-103DBE9F16F0}" type="presParOf" srcId="{8D79AC20-94AE-4117-AD48-6F0203C2B2EB}" destId="{5ED406A2-ED8D-4309-8149-63A253612934}" srcOrd="5" destOrd="0" presId="urn:microsoft.com/office/officeart/2011/layout/HexagonRadial"/>
    <dgm:cxn modelId="{3459883D-DC7B-4737-A84C-1104C48E3BF0}" type="presParOf" srcId="{5ED406A2-ED8D-4309-8149-63A253612934}" destId="{3FF4B09F-CFC2-4608-801C-793562DD2A52}" srcOrd="0" destOrd="0" presId="urn:microsoft.com/office/officeart/2011/layout/HexagonRadial"/>
    <dgm:cxn modelId="{42BF3625-D7C2-477E-A614-04DB4898F52A}" type="presParOf" srcId="{8D79AC20-94AE-4117-AD48-6F0203C2B2EB}" destId="{21C52392-5A6C-4EA6-857F-25BC7BDD69C3}" srcOrd="6" destOrd="0" presId="urn:microsoft.com/office/officeart/2011/layout/HexagonRadial"/>
    <dgm:cxn modelId="{88D278DA-83DF-42EB-8DD3-990C9F6C7F21}" type="presParOf" srcId="{8D79AC20-94AE-4117-AD48-6F0203C2B2EB}" destId="{2DCBC335-5045-4B7C-810E-ED16051499A7}" srcOrd="7" destOrd="0" presId="urn:microsoft.com/office/officeart/2011/layout/HexagonRadial"/>
    <dgm:cxn modelId="{45C6432B-74A0-42B4-94DF-24665A18B6D0}" type="presParOf" srcId="{2DCBC335-5045-4B7C-810E-ED16051499A7}" destId="{FDD3B02E-7247-428D-844E-B352CA07513B}" srcOrd="0" destOrd="0" presId="urn:microsoft.com/office/officeart/2011/layout/HexagonRadial"/>
    <dgm:cxn modelId="{BB235A7D-E83F-4320-8F39-EF0E04CB8612}" type="presParOf" srcId="{8D79AC20-94AE-4117-AD48-6F0203C2B2EB}" destId="{1C817F9F-2DA7-414E-94D9-CD789368EA95}" srcOrd="8" destOrd="0" presId="urn:microsoft.com/office/officeart/2011/layout/HexagonRadial"/>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C1C13D-8D91-469C-A7CB-B72D8C4E6080}" type="doc">
      <dgm:prSet loTypeId="urn:microsoft.com/office/officeart/2005/8/layout/rings+Icon"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dgm:spPr/>
      <dgm:t>
        <a:bodyPr/>
        <a:lstStyle/>
        <a:p>
          <a:r>
            <a:rPr lang="mk-MK" b="1" dirty="0" smtClean="0">
              <a:latin typeface="Candara" panose="020E0502030303020204" pitchFamily="34" charset="0"/>
            </a:rPr>
            <a:t>Поддршка на Локален екомонски развој </a:t>
          </a:r>
        </a:p>
        <a:p>
          <a:r>
            <a:rPr lang="mk-MK" b="1" dirty="0" smtClean="0">
              <a:latin typeface="Candara" panose="020E0502030303020204" pitchFamily="34" charset="0"/>
            </a:rPr>
            <a:t>3.000.000</a:t>
          </a:r>
          <a:endParaRPr lang="en-US" b="1" dirty="0">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ABAA687D-F5BD-4694-99EC-C12A634BC790}">
      <dgm:prSet phldrT="[Text]"/>
      <dgm:spPr/>
      <dgm:t>
        <a:bodyPr/>
        <a:lstStyle/>
        <a:p>
          <a:r>
            <a:rPr lang="mk-MK" dirty="0" smtClean="0">
              <a:latin typeface="Candara" panose="020E0502030303020204" pitchFamily="34" charset="0"/>
            </a:rPr>
            <a:t>Договорени услуги </a:t>
          </a:r>
          <a:r>
            <a:rPr lang="mk-MK" dirty="0" smtClean="0">
              <a:latin typeface="Candara" panose="020E0502030303020204" pitchFamily="34" charset="0"/>
            </a:rPr>
            <a:t>500.000</a:t>
          </a:r>
          <a:endParaRPr lang="en-US" dirty="0">
            <a:latin typeface="Candara" panose="020E0502030303020204" pitchFamily="34" charset="0"/>
          </a:endParaRPr>
        </a:p>
      </dgm:t>
    </dgm:pt>
    <dgm:pt modelId="{988A5BF7-F8E0-4261-BC0C-D33C36D141EB}" type="parTrans" cxnId="{B7FFAE8D-6889-42C4-B038-1B7601EFDD06}">
      <dgm:prSet/>
      <dgm:spPr/>
      <dgm:t>
        <a:bodyPr/>
        <a:lstStyle/>
        <a:p>
          <a:endParaRPr lang="en-US"/>
        </a:p>
      </dgm:t>
    </dgm:pt>
    <dgm:pt modelId="{B589E523-B507-4818-97C8-FBD43193CB9F}" type="sibTrans" cxnId="{B7FFAE8D-6889-42C4-B038-1B7601EFDD06}">
      <dgm:prSet/>
      <dgm:spPr/>
      <dgm:t>
        <a:bodyPr/>
        <a:lstStyle/>
        <a:p>
          <a:endParaRPr lang="en-US"/>
        </a:p>
      </dgm:t>
    </dgm:pt>
    <dgm:pt modelId="{88210983-EB67-4CEF-B7C0-CB014037C581}">
      <dgm:prSet phldrT="[Text]"/>
      <dgm:spPr/>
      <dgm:t>
        <a:bodyPr/>
        <a:lstStyle/>
        <a:p>
          <a:r>
            <a:rPr lang="mk-MK" dirty="0" smtClean="0">
              <a:latin typeface="Candara" panose="020E0502030303020204" pitchFamily="34" charset="0"/>
            </a:rPr>
            <a:t>Трансфери до невладини организации 500.000</a:t>
          </a:r>
          <a:endParaRPr lang="en-US" dirty="0">
            <a:latin typeface="Candara" panose="020E0502030303020204" pitchFamily="34" charset="0"/>
          </a:endParaRPr>
        </a:p>
      </dgm:t>
    </dgm:pt>
    <dgm:pt modelId="{4DE97171-5922-4E64-9821-C225FBEF32AF}" type="parTrans" cxnId="{6EDFFC36-9BF7-4355-9053-E0081CB86B51}">
      <dgm:prSet/>
      <dgm:spPr/>
    </dgm:pt>
    <dgm:pt modelId="{2A72DDA0-C762-4364-9690-A1A94054BAB8}" type="sibTrans" cxnId="{6EDFFC36-9BF7-4355-9053-E0081CB86B51}">
      <dgm:prSet/>
      <dgm:spPr/>
    </dgm:pt>
    <dgm:pt modelId="{53E5BF96-D11C-418D-9C41-ADE63EE2F82D}">
      <dgm:prSet phldrT="[Text]"/>
      <dgm:spPr/>
      <dgm:t>
        <a:bodyPr/>
        <a:lstStyle/>
        <a:p>
          <a:r>
            <a:rPr lang="mk-MK" dirty="0" smtClean="0">
              <a:latin typeface="Candara" panose="020E0502030303020204" pitchFamily="34" charset="0"/>
            </a:rPr>
            <a:t>Разни трансфери </a:t>
          </a:r>
          <a:r>
            <a:rPr lang="mk-MK" dirty="0" smtClean="0">
              <a:latin typeface="Candara" panose="020E0502030303020204" pitchFamily="34" charset="0"/>
            </a:rPr>
            <a:t>2.000.000</a:t>
          </a:r>
          <a:endParaRPr lang="en-US" dirty="0">
            <a:latin typeface="Candara" panose="020E0502030303020204" pitchFamily="34" charset="0"/>
          </a:endParaRPr>
        </a:p>
      </dgm:t>
    </dgm:pt>
    <dgm:pt modelId="{16AD8F22-3284-4644-B7A4-11FD182734A9}" type="parTrans" cxnId="{2A2F469E-393D-4BB9-92DA-83FEF878983B}">
      <dgm:prSet/>
      <dgm:spPr/>
    </dgm:pt>
    <dgm:pt modelId="{6236E23A-4A78-445B-AC26-6C52B4CBC2D6}" type="sibTrans" cxnId="{2A2F469E-393D-4BB9-92DA-83FEF878983B}">
      <dgm:prSet/>
      <dgm:spPr/>
    </dgm:pt>
    <dgm:pt modelId="{217F95FE-C12D-4891-BCB7-1E76643671E8}" type="pres">
      <dgm:prSet presAssocID="{B0C1C13D-8D91-469C-A7CB-B72D8C4E6080}" presName="Name0" presStyleCnt="0">
        <dgm:presLayoutVars>
          <dgm:chMax val="7"/>
          <dgm:dir/>
          <dgm:resizeHandles val="exact"/>
        </dgm:presLayoutVars>
      </dgm:prSet>
      <dgm:spPr/>
      <dgm:t>
        <a:bodyPr/>
        <a:lstStyle/>
        <a:p>
          <a:endParaRPr lang="en-US"/>
        </a:p>
      </dgm:t>
    </dgm:pt>
    <dgm:pt modelId="{209DDB1C-16CD-42A8-AAD4-B376BB687C09}" type="pres">
      <dgm:prSet presAssocID="{B0C1C13D-8D91-469C-A7CB-B72D8C4E6080}" presName="ellipse1" presStyleLbl="vennNode1" presStyleIdx="0" presStyleCnt="1" custLinFactNeighborX="-11197" custLinFactNeighborY="-311">
        <dgm:presLayoutVars>
          <dgm:bulletEnabled val="1"/>
        </dgm:presLayoutVars>
      </dgm:prSet>
      <dgm:spPr/>
      <dgm:t>
        <a:bodyPr/>
        <a:lstStyle/>
        <a:p>
          <a:endParaRPr lang="en-US"/>
        </a:p>
      </dgm:t>
    </dgm:pt>
  </dgm:ptLst>
  <dgm:cxnLst>
    <dgm:cxn modelId="{3694C4AD-5A57-4FF7-9686-85A38E15A89D}" type="presOf" srcId="{B0C1C13D-8D91-469C-A7CB-B72D8C4E6080}" destId="{217F95FE-C12D-4891-BCB7-1E76643671E8}" srcOrd="0" destOrd="0" presId="urn:microsoft.com/office/officeart/2005/8/layout/rings+Icon"/>
    <dgm:cxn modelId="{B7FFAE8D-6889-42C4-B038-1B7601EFDD06}" srcId="{2A9BC08A-6E81-4B82-A63F-5FBBBEE5E583}" destId="{ABAA687D-F5BD-4694-99EC-C12A634BC790}" srcOrd="0" destOrd="0" parTransId="{988A5BF7-F8E0-4261-BC0C-D33C36D141EB}" sibTransId="{B589E523-B507-4818-97C8-FBD43193CB9F}"/>
    <dgm:cxn modelId="{81F54ED0-FDD2-415E-BA02-B18E6A27CDD2}" srcId="{B0C1C13D-8D91-469C-A7CB-B72D8C4E6080}" destId="{2A9BC08A-6E81-4B82-A63F-5FBBBEE5E583}" srcOrd="0" destOrd="0" parTransId="{98B4F318-0A12-4A55-9F9D-99224996C571}" sibTransId="{F1A73CBD-B0AE-43D0-ABE1-B545344192C3}"/>
    <dgm:cxn modelId="{4C939731-9510-4B27-8F40-7F2197C49BCE}" type="presOf" srcId="{88210983-EB67-4CEF-B7C0-CB014037C581}" destId="{209DDB1C-16CD-42A8-AAD4-B376BB687C09}" srcOrd="0" destOrd="2" presId="urn:microsoft.com/office/officeart/2005/8/layout/rings+Icon"/>
    <dgm:cxn modelId="{6EDFFC36-9BF7-4355-9053-E0081CB86B51}" srcId="{2A9BC08A-6E81-4B82-A63F-5FBBBEE5E583}" destId="{88210983-EB67-4CEF-B7C0-CB014037C581}" srcOrd="1" destOrd="0" parTransId="{4DE97171-5922-4E64-9821-C225FBEF32AF}" sibTransId="{2A72DDA0-C762-4364-9690-A1A94054BAB8}"/>
    <dgm:cxn modelId="{F7151A2F-16B0-4028-82CC-C4C4DA2C0468}" type="presOf" srcId="{53E5BF96-D11C-418D-9C41-ADE63EE2F82D}" destId="{209DDB1C-16CD-42A8-AAD4-B376BB687C09}" srcOrd="0" destOrd="3" presId="urn:microsoft.com/office/officeart/2005/8/layout/rings+Icon"/>
    <dgm:cxn modelId="{2A2F469E-393D-4BB9-92DA-83FEF878983B}" srcId="{2A9BC08A-6E81-4B82-A63F-5FBBBEE5E583}" destId="{53E5BF96-D11C-418D-9C41-ADE63EE2F82D}" srcOrd="2" destOrd="0" parTransId="{16AD8F22-3284-4644-B7A4-11FD182734A9}" sibTransId="{6236E23A-4A78-445B-AC26-6C52B4CBC2D6}"/>
    <dgm:cxn modelId="{70B6E043-66CC-49D4-9D0A-9C34244BC945}" type="presOf" srcId="{2A9BC08A-6E81-4B82-A63F-5FBBBEE5E583}" destId="{209DDB1C-16CD-42A8-AAD4-B376BB687C09}" srcOrd="0" destOrd="0" presId="urn:microsoft.com/office/officeart/2005/8/layout/rings+Icon"/>
    <dgm:cxn modelId="{880F0511-E47A-473C-BDD3-4D357F87D604}" type="presOf" srcId="{ABAA687D-F5BD-4694-99EC-C12A634BC790}" destId="{209DDB1C-16CD-42A8-AAD4-B376BB687C09}" srcOrd="0" destOrd="1" presId="urn:microsoft.com/office/officeart/2005/8/layout/rings+Icon"/>
    <dgm:cxn modelId="{E37C074A-37F7-417A-8F6C-F261F13F4D87}" type="presParOf" srcId="{217F95FE-C12D-4891-BCB7-1E76643671E8}" destId="{209DDB1C-16CD-42A8-AAD4-B376BB687C09}" srcOrd="0" destOrd="0" presId="urn:microsoft.com/office/officeart/2005/8/layout/rings+Icon"/>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0C1C13D-8D91-469C-A7CB-B72D8C4E6080}" type="doc">
      <dgm:prSet loTypeId="urn:microsoft.com/office/officeart/2005/8/layout/rings+Icon"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dgm:spPr/>
      <dgm:t>
        <a:bodyPr/>
        <a:lstStyle/>
        <a:p>
          <a:r>
            <a:rPr lang="mk-MK" b="1" dirty="0" smtClean="0">
              <a:latin typeface="Candara" panose="020E0502030303020204" pitchFamily="34" charset="0"/>
            </a:rPr>
            <a:t>Уредување на градежно земјиште</a:t>
          </a:r>
        </a:p>
        <a:p>
          <a:r>
            <a:rPr lang="mk-MK" b="1" dirty="0" smtClean="0">
              <a:latin typeface="Candara" panose="020E0502030303020204" pitchFamily="34" charset="0"/>
            </a:rPr>
            <a:t>1.150.000</a:t>
          </a:r>
          <a:endParaRPr lang="en-US" b="1" dirty="0">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F603F1AC-46AB-4B0C-97EA-7094F79F8973}" type="pres">
      <dgm:prSet presAssocID="{B0C1C13D-8D91-469C-A7CB-B72D8C4E6080}" presName="Name0" presStyleCnt="0">
        <dgm:presLayoutVars>
          <dgm:chMax val="7"/>
          <dgm:dir/>
          <dgm:resizeHandles val="exact"/>
        </dgm:presLayoutVars>
      </dgm:prSet>
      <dgm:spPr/>
      <dgm:t>
        <a:bodyPr/>
        <a:lstStyle/>
        <a:p>
          <a:endParaRPr lang="en-US"/>
        </a:p>
      </dgm:t>
    </dgm:pt>
    <dgm:pt modelId="{92FE2A85-1EF8-4923-AEEC-0CCAB4D1286F}" type="pres">
      <dgm:prSet presAssocID="{B0C1C13D-8D91-469C-A7CB-B72D8C4E6080}" presName="ellipse1" presStyleLbl="vennNode1" presStyleIdx="0" presStyleCnt="1" custScaleY="126255" custLinFactNeighborX="-3101" custLinFactNeighborY="21057">
        <dgm:presLayoutVars>
          <dgm:bulletEnabled val="1"/>
        </dgm:presLayoutVars>
      </dgm:prSet>
      <dgm:spPr/>
      <dgm:t>
        <a:bodyPr/>
        <a:lstStyle/>
        <a:p>
          <a:endParaRPr lang="en-US"/>
        </a:p>
      </dgm:t>
    </dgm:pt>
  </dgm:ptLst>
  <dgm:cxnLst>
    <dgm:cxn modelId="{61F86BB1-A956-434B-94CC-2D52B0681E6E}" type="presOf" srcId="{2A9BC08A-6E81-4B82-A63F-5FBBBEE5E583}" destId="{92FE2A85-1EF8-4923-AEEC-0CCAB4D1286F}" srcOrd="0" destOrd="0" presId="urn:microsoft.com/office/officeart/2005/8/layout/rings+Icon"/>
    <dgm:cxn modelId="{81F54ED0-FDD2-415E-BA02-B18E6A27CDD2}" srcId="{B0C1C13D-8D91-469C-A7CB-B72D8C4E6080}" destId="{2A9BC08A-6E81-4B82-A63F-5FBBBEE5E583}" srcOrd="0" destOrd="0" parTransId="{98B4F318-0A12-4A55-9F9D-99224996C571}" sibTransId="{F1A73CBD-B0AE-43D0-ABE1-B545344192C3}"/>
    <dgm:cxn modelId="{0F9505A3-108A-411A-A18B-6125E411FBD5}" type="presOf" srcId="{B0C1C13D-8D91-469C-A7CB-B72D8C4E6080}" destId="{F603F1AC-46AB-4B0C-97EA-7094F79F8973}" srcOrd="0" destOrd="0" presId="urn:microsoft.com/office/officeart/2005/8/layout/rings+Icon"/>
    <dgm:cxn modelId="{C86D08ED-9546-4CE9-B287-6F652775CBCA}" type="presParOf" srcId="{F603F1AC-46AB-4B0C-97EA-7094F79F8973}" destId="{92FE2A85-1EF8-4923-AEEC-0CCAB4D1286F}" srcOrd="0" destOrd="0" presId="urn:microsoft.com/office/officeart/2005/8/layout/rings+Icon"/>
  </dgm:cxnLst>
  <dgm:bg/>
  <dgm:whole/>
  <dgm:extLst>
    <a:ext uri="http://schemas.microsoft.com/office/drawing/2008/diagram">
      <dsp:dataModelExt xmlns=""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0C1C13D-8D91-469C-A7CB-B72D8C4E6080}" type="doc">
      <dgm:prSet loTypeId="urn:microsoft.com/office/officeart/2005/8/layout/rings+Icon"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dgm:spPr/>
      <dgm:t>
        <a:bodyPr/>
        <a:lstStyle/>
        <a:p>
          <a:r>
            <a:rPr lang="mk-MK" b="1" dirty="0" smtClean="0">
              <a:latin typeface="Candara" panose="020E0502030303020204" pitchFamily="34" charset="0"/>
            </a:rPr>
            <a:t>Поттикнување на развој на туризмот</a:t>
          </a:r>
        </a:p>
        <a:p>
          <a:r>
            <a:rPr lang="mk-MK" b="1" dirty="0" smtClean="0">
              <a:latin typeface="Candara" panose="020E0502030303020204" pitchFamily="34" charset="0"/>
            </a:rPr>
            <a:t>460.000</a:t>
          </a:r>
          <a:endParaRPr lang="en-US" b="1" dirty="0">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09E827FB-5F0B-4330-A8FE-EE2E757B5EC3}">
      <dgm:prSet phldrT="[Text]"/>
      <dgm:spPr/>
      <dgm:t>
        <a:bodyPr/>
        <a:lstStyle/>
        <a:p>
          <a:r>
            <a:rPr lang="mk-MK" dirty="0" smtClean="0">
              <a:latin typeface="Candara" panose="020E0502030303020204" pitchFamily="34" charset="0"/>
            </a:rPr>
            <a:t>Стоки и услуги </a:t>
          </a:r>
          <a:r>
            <a:rPr lang="mk-MK" dirty="0" smtClean="0">
              <a:latin typeface="Candara" panose="020E0502030303020204" pitchFamily="34" charset="0"/>
            </a:rPr>
            <a:t>0</a:t>
          </a:r>
          <a:endParaRPr lang="en-US" dirty="0">
            <a:latin typeface="Candara" panose="020E0502030303020204" pitchFamily="34" charset="0"/>
          </a:endParaRPr>
        </a:p>
      </dgm:t>
    </dgm:pt>
    <dgm:pt modelId="{5AF45CDB-0CCA-40F3-A8D9-293B7383887D}" type="parTrans" cxnId="{2B463297-7302-45FF-80FA-FB76520F7B2C}">
      <dgm:prSet/>
      <dgm:spPr/>
      <dgm:t>
        <a:bodyPr/>
        <a:lstStyle/>
        <a:p>
          <a:endParaRPr lang="en-US"/>
        </a:p>
      </dgm:t>
    </dgm:pt>
    <dgm:pt modelId="{C3AC26E2-2051-41C0-A079-5681A0662C94}" type="sibTrans" cxnId="{2B463297-7302-45FF-80FA-FB76520F7B2C}">
      <dgm:prSet/>
      <dgm:spPr/>
      <dgm:t>
        <a:bodyPr/>
        <a:lstStyle/>
        <a:p>
          <a:endParaRPr lang="en-US"/>
        </a:p>
      </dgm:t>
    </dgm:pt>
    <dgm:pt modelId="{0D0149B1-DC1A-494D-921D-79E514EA99E1}">
      <dgm:prSet phldrT="[Text]"/>
      <dgm:spPr/>
      <dgm:t>
        <a:bodyPr/>
        <a:lstStyle/>
        <a:p>
          <a:r>
            <a:rPr lang="mk-MK" dirty="0" smtClean="0">
              <a:latin typeface="Candara" panose="020E0502030303020204" pitchFamily="34" charset="0"/>
            </a:rPr>
            <a:t>Субвенции и трасфери </a:t>
          </a:r>
          <a:r>
            <a:rPr lang="mk-MK" dirty="0" smtClean="0">
              <a:latin typeface="Candara" panose="020E0502030303020204" pitchFamily="34" charset="0"/>
            </a:rPr>
            <a:t>460.000</a:t>
          </a:r>
          <a:endParaRPr lang="en-US" dirty="0">
            <a:latin typeface="Candara" panose="020E0502030303020204" pitchFamily="34" charset="0"/>
          </a:endParaRPr>
        </a:p>
      </dgm:t>
    </dgm:pt>
    <dgm:pt modelId="{589970CB-A002-4974-8EC4-205326EE17CF}" type="parTrans" cxnId="{2DB51A22-A983-4133-A57A-A5D548C22121}">
      <dgm:prSet/>
      <dgm:spPr/>
    </dgm:pt>
    <dgm:pt modelId="{DC33A3FA-F2AF-4BD4-82EF-48601F6B4FA5}" type="sibTrans" cxnId="{2DB51A22-A983-4133-A57A-A5D548C22121}">
      <dgm:prSet/>
      <dgm:spPr/>
    </dgm:pt>
    <dgm:pt modelId="{217F95FE-C12D-4891-BCB7-1E76643671E8}" type="pres">
      <dgm:prSet presAssocID="{B0C1C13D-8D91-469C-A7CB-B72D8C4E6080}" presName="Name0" presStyleCnt="0">
        <dgm:presLayoutVars>
          <dgm:chMax val="7"/>
          <dgm:dir/>
          <dgm:resizeHandles val="exact"/>
        </dgm:presLayoutVars>
      </dgm:prSet>
      <dgm:spPr/>
      <dgm:t>
        <a:bodyPr/>
        <a:lstStyle/>
        <a:p>
          <a:endParaRPr lang="en-US"/>
        </a:p>
      </dgm:t>
    </dgm:pt>
    <dgm:pt modelId="{209DDB1C-16CD-42A8-AAD4-B376BB687C09}" type="pres">
      <dgm:prSet presAssocID="{B0C1C13D-8D91-469C-A7CB-B72D8C4E6080}" presName="ellipse1" presStyleLbl="vennNode1" presStyleIdx="0" presStyleCnt="1" custScaleX="299031" custLinFactNeighborX="30210" custLinFactNeighborY="15260">
        <dgm:presLayoutVars>
          <dgm:bulletEnabled val="1"/>
        </dgm:presLayoutVars>
      </dgm:prSet>
      <dgm:spPr/>
      <dgm:t>
        <a:bodyPr/>
        <a:lstStyle/>
        <a:p>
          <a:endParaRPr lang="en-US"/>
        </a:p>
      </dgm:t>
    </dgm:pt>
  </dgm:ptLst>
  <dgm:cxnLst>
    <dgm:cxn modelId="{F7E4CD73-88AF-4B3C-85DF-FF1E10B0312C}" type="presOf" srcId="{2A9BC08A-6E81-4B82-A63F-5FBBBEE5E583}" destId="{209DDB1C-16CD-42A8-AAD4-B376BB687C09}" srcOrd="0" destOrd="0" presId="urn:microsoft.com/office/officeart/2005/8/layout/rings+Icon"/>
    <dgm:cxn modelId="{4DC54271-240A-47E3-9D13-CDB78D25C76C}" type="presOf" srcId="{09E827FB-5F0B-4330-A8FE-EE2E757B5EC3}" destId="{209DDB1C-16CD-42A8-AAD4-B376BB687C09}" srcOrd="0" destOrd="1" presId="urn:microsoft.com/office/officeart/2005/8/layout/rings+Icon"/>
    <dgm:cxn modelId="{2B463297-7302-45FF-80FA-FB76520F7B2C}" srcId="{2A9BC08A-6E81-4B82-A63F-5FBBBEE5E583}" destId="{09E827FB-5F0B-4330-A8FE-EE2E757B5EC3}" srcOrd="0" destOrd="0" parTransId="{5AF45CDB-0CCA-40F3-A8D9-293B7383887D}" sibTransId="{C3AC26E2-2051-41C0-A079-5681A0662C94}"/>
    <dgm:cxn modelId="{66C59D3D-41CA-4344-92F6-C175FD54277E}" type="presOf" srcId="{0D0149B1-DC1A-494D-921D-79E514EA99E1}" destId="{209DDB1C-16CD-42A8-AAD4-B376BB687C09}" srcOrd="0" destOrd="2" presId="urn:microsoft.com/office/officeart/2005/8/layout/rings+Icon"/>
    <dgm:cxn modelId="{81F54ED0-FDD2-415E-BA02-B18E6A27CDD2}" srcId="{B0C1C13D-8D91-469C-A7CB-B72D8C4E6080}" destId="{2A9BC08A-6E81-4B82-A63F-5FBBBEE5E583}" srcOrd="0" destOrd="0" parTransId="{98B4F318-0A12-4A55-9F9D-99224996C571}" sibTransId="{F1A73CBD-B0AE-43D0-ABE1-B545344192C3}"/>
    <dgm:cxn modelId="{642C0DF8-FCB1-4B3B-A118-5E84E7F789B8}" type="presOf" srcId="{B0C1C13D-8D91-469C-A7CB-B72D8C4E6080}" destId="{217F95FE-C12D-4891-BCB7-1E76643671E8}" srcOrd="0" destOrd="0" presId="urn:microsoft.com/office/officeart/2005/8/layout/rings+Icon"/>
    <dgm:cxn modelId="{2DB51A22-A983-4133-A57A-A5D548C22121}" srcId="{2A9BC08A-6E81-4B82-A63F-5FBBBEE5E583}" destId="{0D0149B1-DC1A-494D-921D-79E514EA99E1}" srcOrd="1" destOrd="0" parTransId="{589970CB-A002-4974-8EC4-205326EE17CF}" sibTransId="{DC33A3FA-F2AF-4BD4-82EF-48601F6B4FA5}"/>
    <dgm:cxn modelId="{895C2B8A-E9AA-49BC-9FD8-E1A14255D7A3}" type="presParOf" srcId="{217F95FE-C12D-4891-BCB7-1E76643671E8}" destId="{209DDB1C-16CD-42A8-AAD4-B376BB687C09}" srcOrd="0" destOrd="0" presId="urn:microsoft.com/office/officeart/2005/8/layout/rings+Icon"/>
  </dgm:cxnLst>
  <dgm:bg/>
  <dgm:whole/>
  <dgm:extLst>
    <a:ext uri="http://schemas.microsoft.com/office/drawing/2008/diagram">
      <dsp:dataModelExt xmlns="" xmlns:dsp="http://schemas.microsoft.com/office/drawing/2008/diagram" relId="rId2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58403CC-7478-4C3C-8E04-423AE9ED538B}" type="doc">
      <dgm:prSet loTypeId="urn:microsoft.com/office/officeart/2005/8/layout/gear1" loCatId="cycle" qsTypeId="urn:microsoft.com/office/officeart/2005/8/quickstyle/3d3" qsCatId="3D" csTypeId="urn:microsoft.com/office/officeart/2005/8/colors/accent1_2" csCatId="accent1" phldr="1"/>
      <dgm:spPr/>
      <dgm:t>
        <a:bodyPr/>
        <a:lstStyle/>
        <a:p>
          <a:endParaRPr lang="en-US"/>
        </a:p>
      </dgm:t>
    </dgm:pt>
    <dgm:pt modelId="{66F440B1-BCDC-4154-9747-7A677D5CF5DC}">
      <dgm:prSet phldrT="[Text]" custT="1"/>
      <dgm:spPr/>
      <dgm:t>
        <a:bodyPr/>
        <a:lstStyle/>
        <a:p>
          <a:r>
            <a:rPr lang="mk-MK" sz="1200" dirty="0" smtClean="0">
              <a:latin typeface="Candara" panose="020E0502030303020204" pitchFamily="34" charset="0"/>
            </a:rPr>
            <a:t>Одржување на урбана опрема </a:t>
          </a:r>
          <a:r>
            <a:rPr lang="en-US" sz="1200" dirty="0" smtClean="0">
              <a:latin typeface="Candara" panose="020E0502030303020204" pitchFamily="34" charset="0"/>
            </a:rPr>
            <a:t>150</a:t>
          </a:r>
          <a:r>
            <a:rPr lang="mk-MK" sz="1200" dirty="0" smtClean="0">
              <a:latin typeface="Candara" panose="020E0502030303020204" pitchFamily="34" charset="0"/>
            </a:rPr>
            <a:t>.000</a:t>
          </a:r>
          <a:endParaRPr lang="en-US" sz="1200" dirty="0">
            <a:latin typeface="Candara" panose="020E0502030303020204" pitchFamily="34" charset="0"/>
          </a:endParaRPr>
        </a:p>
      </dgm:t>
    </dgm:pt>
    <dgm:pt modelId="{4E3841BE-5456-437F-8D7F-EC0C031B6B31}" type="parTrans" cxnId="{EC84FBC5-D5E7-4E1D-814F-5B65A9C69FE4}">
      <dgm:prSet/>
      <dgm:spPr/>
      <dgm:t>
        <a:bodyPr/>
        <a:lstStyle/>
        <a:p>
          <a:endParaRPr lang="en-US"/>
        </a:p>
      </dgm:t>
    </dgm:pt>
    <dgm:pt modelId="{8188D785-4F03-4A4B-B532-06B2FC9DDC23}" type="sibTrans" cxnId="{EC84FBC5-D5E7-4E1D-814F-5B65A9C69FE4}">
      <dgm:prSet/>
      <dgm:spPr/>
      <dgm:t>
        <a:bodyPr/>
        <a:lstStyle/>
        <a:p>
          <a:endParaRPr lang="en-US"/>
        </a:p>
      </dgm:t>
    </dgm:pt>
    <dgm:pt modelId="{C100CEE0-5D21-4FEE-85FA-A1170CE7D9F8}">
      <dgm:prSet phldrT="[Text]" custT="1"/>
      <dgm:spPr/>
      <dgm:t>
        <a:bodyPr/>
        <a:lstStyle/>
        <a:p>
          <a:r>
            <a:rPr lang="mk-MK" sz="1000" dirty="0" smtClean="0">
              <a:latin typeface="Candara" panose="020E0502030303020204" pitchFamily="34" charset="0"/>
            </a:rPr>
            <a:t>Јавно осветлување </a:t>
          </a:r>
          <a:r>
            <a:rPr lang="en-US" sz="1000" dirty="0" smtClean="0">
              <a:latin typeface="Candara" panose="020E0502030303020204" pitchFamily="34" charset="0"/>
            </a:rPr>
            <a:t>6</a:t>
          </a:r>
          <a:r>
            <a:rPr lang="mk-MK" sz="1000" dirty="0" smtClean="0">
              <a:latin typeface="Candara" panose="020E0502030303020204" pitchFamily="34" charset="0"/>
            </a:rPr>
            <a:t>.</a:t>
          </a:r>
          <a:r>
            <a:rPr lang="en-US" sz="1000" dirty="0" smtClean="0">
              <a:latin typeface="Candara" panose="020E0502030303020204" pitchFamily="34" charset="0"/>
            </a:rPr>
            <a:t>100</a:t>
          </a:r>
          <a:r>
            <a:rPr lang="mk-MK" sz="1000" dirty="0" smtClean="0">
              <a:latin typeface="Candara" panose="020E0502030303020204" pitchFamily="34" charset="0"/>
            </a:rPr>
            <a:t>.000</a:t>
          </a:r>
          <a:endParaRPr lang="en-US" sz="1000" dirty="0">
            <a:latin typeface="Candara" panose="020E0502030303020204" pitchFamily="34" charset="0"/>
          </a:endParaRPr>
        </a:p>
      </dgm:t>
    </dgm:pt>
    <dgm:pt modelId="{40320D9C-A324-4100-A548-67BC1417E905}" type="parTrans" cxnId="{A558E5BE-BBE3-4172-9CEA-625CD909ACE3}">
      <dgm:prSet/>
      <dgm:spPr/>
      <dgm:t>
        <a:bodyPr/>
        <a:lstStyle/>
        <a:p>
          <a:endParaRPr lang="en-US"/>
        </a:p>
      </dgm:t>
    </dgm:pt>
    <dgm:pt modelId="{077BC398-CC85-4A35-88BE-FFCF1D3580E7}" type="sibTrans" cxnId="{A558E5BE-BBE3-4172-9CEA-625CD909ACE3}">
      <dgm:prSet/>
      <dgm:spPr/>
      <dgm:t>
        <a:bodyPr/>
        <a:lstStyle/>
        <a:p>
          <a:endParaRPr lang="en-US"/>
        </a:p>
      </dgm:t>
    </dgm:pt>
    <dgm:pt modelId="{D2530DF0-4D13-42D5-9ADD-E3EB4439E5CC}">
      <dgm:prSet phldrT="[Text]" custT="1"/>
      <dgm:spPr/>
      <dgm:t>
        <a:bodyPr/>
        <a:lstStyle/>
        <a:p>
          <a:r>
            <a:rPr lang="mk-MK" sz="1000" dirty="0" smtClean="0">
              <a:latin typeface="Candara" panose="020E0502030303020204" pitchFamily="34" charset="0"/>
            </a:rPr>
            <a:t>Одведување и пречистување на отпадни води </a:t>
          </a:r>
          <a:r>
            <a:rPr lang="en-US" sz="1000" dirty="0" smtClean="0">
              <a:latin typeface="Candara" panose="020E0502030303020204" pitchFamily="34" charset="0"/>
            </a:rPr>
            <a:t>150</a:t>
          </a:r>
          <a:r>
            <a:rPr lang="mk-MK" sz="1000" dirty="0" smtClean="0">
              <a:latin typeface="Candara" panose="020E0502030303020204" pitchFamily="34" charset="0"/>
            </a:rPr>
            <a:t>.000</a:t>
          </a:r>
          <a:endParaRPr lang="en-US" sz="1000" dirty="0">
            <a:latin typeface="Candara" panose="020E0502030303020204" pitchFamily="34" charset="0"/>
          </a:endParaRPr>
        </a:p>
      </dgm:t>
    </dgm:pt>
    <dgm:pt modelId="{2762A269-F772-403D-9C40-65FE09DAF77E}" type="parTrans" cxnId="{C91E3B84-4D8F-4300-BB46-FEA2D7ACA4B8}">
      <dgm:prSet/>
      <dgm:spPr/>
      <dgm:t>
        <a:bodyPr/>
        <a:lstStyle/>
        <a:p>
          <a:endParaRPr lang="en-US"/>
        </a:p>
      </dgm:t>
    </dgm:pt>
    <dgm:pt modelId="{729ECC5B-D86B-4B16-8693-C52C784E0333}" type="sibTrans" cxnId="{C91E3B84-4D8F-4300-BB46-FEA2D7ACA4B8}">
      <dgm:prSet/>
      <dgm:spPr/>
      <dgm:t>
        <a:bodyPr/>
        <a:lstStyle/>
        <a:p>
          <a:endParaRPr lang="en-US"/>
        </a:p>
      </dgm:t>
    </dgm:pt>
    <dgm:pt modelId="{17D830FE-34E3-4540-8297-DFE82EFE0B35}" type="pres">
      <dgm:prSet presAssocID="{358403CC-7478-4C3C-8E04-423AE9ED538B}" presName="composite" presStyleCnt="0">
        <dgm:presLayoutVars>
          <dgm:chMax val="3"/>
          <dgm:animLvl val="lvl"/>
          <dgm:resizeHandles val="exact"/>
        </dgm:presLayoutVars>
      </dgm:prSet>
      <dgm:spPr/>
      <dgm:t>
        <a:bodyPr/>
        <a:lstStyle/>
        <a:p>
          <a:endParaRPr lang="en-US"/>
        </a:p>
      </dgm:t>
    </dgm:pt>
    <dgm:pt modelId="{88AE4514-9064-482D-BED9-076D93697BB4}" type="pres">
      <dgm:prSet presAssocID="{66F440B1-BCDC-4154-9747-7A677D5CF5DC}" presName="gear1" presStyleLbl="node1" presStyleIdx="0" presStyleCnt="3">
        <dgm:presLayoutVars>
          <dgm:chMax val="1"/>
          <dgm:bulletEnabled val="1"/>
        </dgm:presLayoutVars>
      </dgm:prSet>
      <dgm:spPr/>
      <dgm:t>
        <a:bodyPr/>
        <a:lstStyle/>
        <a:p>
          <a:endParaRPr lang="en-US"/>
        </a:p>
      </dgm:t>
    </dgm:pt>
    <dgm:pt modelId="{D994647E-F072-45DE-8A1F-CE822D0AAF38}" type="pres">
      <dgm:prSet presAssocID="{66F440B1-BCDC-4154-9747-7A677D5CF5DC}" presName="gear1srcNode" presStyleLbl="node1" presStyleIdx="0" presStyleCnt="3"/>
      <dgm:spPr/>
      <dgm:t>
        <a:bodyPr/>
        <a:lstStyle/>
        <a:p>
          <a:endParaRPr lang="en-US"/>
        </a:p>
      </dgm:t>
    </dgm:pt>
    <dgm:pt modelId="{6D0ABD46-F07F-4295-BCF4-36A0F44D7F41}" type="pres">
      <dgm:prSet presAssocID="{66F440B1-BCDC-4154-9747-7A677D5CF5DC}" presName="gear1dstNode" presStyleLbl="node1" presStyleIdx="0" presStyleCnt="3"/>
      <dgm:spPr/>
      <dgm:t>
        <a:bodyPr/>
        <a:lstStyle/>
        <a:p>
          <a:endParaRPr lang="en-US"/>
        </a:p>
      </dgm:t>
    </dgm:pt>
    <dgm:pt modelId="{566B9336-E194-4CE3-BB0C-BCCE1DBCC778}" type="pres">
      <dgm:prSet presAssocID="{C100CEE0-5D21-4FEE-85FA-A1170CE7D9F8}" presName="gear2" presStyleLbl="node1" presStyleIdx="1" presStyleCnt="3">
        <dgm:presLayoutVars>
          <dgm:chMax val="1"/>
          <dgm:bulletEnabled val="1"/>
        </dgm:presLayoutVars>
      </dgm:prSet>
      <dgm:spPr/>
      <dgm:t>
        <a:bodyPr/>
        <a:lstStyle/>
        <a:p>
          <a:endParaRPr lang="en-US"/>
        </a:p>
      </dgm:t>
    </dgm:pt>
    <dgm:pt modelId="{456C9FAC-6007-43DE-9555-25003A04035F}" type="pres">
      <dgm:prSet presAssocID="{C100CEE0-5D21-4FEE-85FA-A1170CE7D9F8}" presName="gear2srcNode" presStyleLbl="node1" presStyleIdx="1" presStyleCnt="3"/>
      <dgm:spPr/>
      <dgm:t>
        <a:bodyPr/>
        <a:lstStyle/>
        <a:p>
          <a:endParaRPr lang="en-US"/>
        </a:p>
      </dgm:t>
    </dgm:pt>
    <dgm:pt modelId="{A5096AC5-DAC3-4B91-B847-30A5102AEA51}" type="pres">
      <dgm:prSet presAssocID="{C100CEE0-5D21-4FEE-85FA-A1170CE7D9F8}" presName="gear2dstNode" presStyleLbl="node1" presStyleIdx="1" presStyleCnt="3"/>
      <dgm:spPr/>
      <dgm:t>
        <a:bodyPr/>
        <a:lstStyle/>
        <a:p>
          <a:endParaRPr lang="en-US"/>
        </a:p>
      </dgm:t>
    </dgm:pt>
    <dgm:pt modelId="{5C212111-F886-46DA-A285-DE86280B9DDA}" type="pres">
      <dgm:prSet presAssocID="{D2530DF0-4D13-42D5-9ADD-E3EB4439E5CC}" presName="gear3" presStyleLbl="node1" presStyleIdx="2" presStyleCnt="3"/>
      <dgm:spPr/>
      <dgm:t>
        <a:bodyPr/>
        <a:lstStyle/>
        <a:p>
          <a:endParaRPr lang="en-US"/>
        </a:p>
      </dgm:t>
    </dgm:pt>
    <dgm:pt modelId="{78104B78-9511-461A-8253-C685F5591918}" type="pres">
      <dgm:prSet presAssocID="{D2530DF0-4D13-42D5-9ADD-E3EB4439E5CC}" presName="gear3tx" presStyleLbl="node1" presStyleIdx="2" presStyleCnt="3">
        <dgm:presLayoutVars>
          <dgm:chMax val="1"/>
          <dgm:bulletEnabled val="1"/>
        </dgm:presLayoutVars>
      </dgm:prSet>
      <dgm:spPr/>
      <dgm:t>
        <a:bodyPr/>
        <a:lstStyle/>
        <a:p>
          <a:endParaRPr lang="en-US"/>
        </a:p>
      </dgm:t>
    </dgm:pt>
    <dgm:pt modelId="{02E53285-4539-4406-B81B-D033E3199C45}" type="pres">
      <dgm:prSet presAssocID="{D2530DF0-4D13-42D5-9ADD-E3EB4439E5CC}" presName="gear3srcNode" presStyleLbl="node1" presStyleIdx="2" presStyleCnt="3"/>
      <dgm:spPr/>
      <dgm:t>
        <a:bodyPr/>
        <a:lstStyle/>
        <a:p>
          <a:endParaRPr lang="en-US"/>
        </a:p>
      </dgm:t>
    </dgm:pt>
    <dgm:pt modelId="{26BDB442-5153-4B15-AADA-736D2BB1648E}" type="pres">
      <dgm:prSet presAssocID="{D2530DF0-4D13-42D5-9ADD-E3EB4439E5CC}" presName="gear3dstNode" presStyleLbl="node1" presStyleIdx="2" presStyleCnt="3"/>
      <dgm:spPr/>
      <dgm:t>
        <a:bodyPr/>
        <a:lstStyle/>
        <a:p>
          <a:endParaRPr lang="en-US"/>
        </a:p>
      </dgm:t>
    </dgm:pt>
    <dgm:pt modelId="{3A75AECD-93DE-4FA5-94CE-B2366CF4876D}" type="pres">
      <dgm:prSet presAssocID="{8188D785-4F03-4A4B-B532-06B2FC9DDC23}" presName="connector1" presStyleLbl="sibTrans2D1" presStyleIdx="0" presStyleCnt="3"/>
      <dgm:spPr/>
      <dgm:t>
        <a:bodyPr/>
        <a:lstStyle/>
        <a:p>
          <a:endParaRPr lang="en-US"/>
        </a:p>
      </dgm:t>
    </dgm:pt>
    <dgm:pt modelId="{845A6CFE-90FE-45C2-B601-9D7ADD395195}" type="pres">
      <dgm:prSet presAssocID="{077BC398-CC85-4A35-88BE-FFCF1D3580E7}" presName="connector2" presStyleLbl="sibTrans2D1" presStyleIdx="1" presStyleCnt="3"/>
      <dgm:spPr/>
      <dgm:t>
        <a:bodyPr/>
        <a:lstStyle/>
        <a:p>
          <a:endParaRPr lang="en-US"/>
        </a:p>
      </dgm:t>
    </dgm:pt>
    <dgm:pt modelId="{BB031626-B582-4370-8800-86E576103E91}" type="pres">
      <dgm:prSet presAssocID="{729ECC5B-D86B-4B16-8693-C52C784E0333}" presName="connector3" presStyleLbl="sibTrans2D1" presStyleIdx="2" presStyleCnt="3"/>
      <dgm:spPr/>
      <dgm:t>
        <a:bodyPr/>
        <a:lstStyle/>
        <a:p>
          <a:endParaRPr lang="en-US"/>
        </a:p>
      </dgm:t>
    </dgm:pt>
  </dgm:ptLst>
  <dgm:cxnLst>
    <dgm:cxn modelId="{9A511346-3091-4930-B9D3-D03B1C6F4453}" type="presOf" srcId="{8188D785-4F03-4A4B-B532-06B2FC9DDC23}" destId="{3A75AECD-93DE-4FA5-94CE-B2366CF4876D}" srcOrd="0" destOrd="0" presId="urn:microsoft.com/office/officeart/2005/8/layout/gear1"/>
    <dgm:cxn modelId="{EC84FBC5-D5E7-4E1D-814F-5B65A9C69FE4}" srcId="{358403CC-7478-4C3C-8E04-423AE9ED538B}" destId="{66F440B1-BCDC-4154-9747-7A677D5CF5DC}" srcOrd="0" destOrd="0" parTransId="{4E3841BE-5456-437F-8D7F-EC0C031B6B31}" sibTransId="{8188D785-4F03-4A4B-B532-06B2FC9DDC23}"/>
    <dgm:cxn modelId="{C91E3B84-4D8F-4300-BB46-FEA2D7ACA4B8}" srcId="{358403CC-7478-4C3C-8E04-423AE9ED538B}" destId="{D2530DF0-4D13-42D5-9ADD-E3EB4439E5CC}" srcOrd="2" destOrd="0" parTransId="{2762A269-F772-403D-9C40-65FE09DAF77E}" sibTransId="{729ECC5B-D86B-4B16-8693-C52C784E0333}"/>
    <dgm:cxn modelId="{1099B1C0-33D4-4B2F-AA98-F611E8A93DB6}" type="presOf" srcId="{C100CEE0-5D21-4FEE-85FA-A1170CE7D9F8}" destId="{566B9336-E194-4CE3-BB0C-BCCE1DBCC778}" srcOrd="0" destOrd="0" presId="urn:microsoft.com/office/officeart/2005/8/layout/gear1"/>
    <dgm:cxn modelId="{744B450E-2655-4F6C-AA05-2A19B25C8052}" type="presOf" srcId="{C100CEE0-5D21-4FEE-85FA-A1170CE7D9F8}" destId="{A5096AC5-DAC3-4B91-B847-30A5102AEA51}" srcOrd="2" destOrd="0" presId="urn:microsoft.com/office/officeart/2005/8/layout/gear1"/>
    <dgm:cxn modelId="{A17FF85F-1A2D-4AD8-A2BE-19CEAFEA4B26}" type="presOf" srcId="{C100CEE0-5D21-4FEE-85FA-A1170CE7D9F8}" destId="{456C9FAC-6007-43DE-9555-25003A04035F}" srcOrd="1" destOrd="0" presId="urn:microsoft.com/office/officeart/2005/8/layout/gear1"/>
    <dgm:cxn modelId="{9D3A96AC-42B2-4F94-8237-1A79C385FEF5}" type="presOf" srcId="{077BC398-CC85-4A35-88BE-FFCF1D3580E7}" destId="{845A6CFE-90FE-45C2-B601-9D7ADD395195}" srcOrd="0" destOrd="0" presId="urn:microsoft.com/office/officeart/2005/8/layout/gear1"/>
    <dgm:cxn modelId="{A558E5BE-BBE3-4172-9CEA-625CD909ACE3}" srcId="{358403CC-7478-4C3C-8E04-423AE9ED538B}" destId="{C100CEE0-5D21-4FEE-85FA-A1170CE7D9F8}" srcOrd="1" destOrd="0" parTransId="{40320D9C-A324-4100-A548-67BC1417E905}" sibTransId="{077BC398-CC85-4A35-88BE-FFCF1D3580E7}"/>
    <dgm:cxn modelId="{C6361FA6-528D-4923-8938-55ED384E7148}" type="presOf" srcId="{D2530DF0-4D13-42D5-9ADD-E3EB4439E5CC}" destId="{5C212111-F886-46DA-A285-DE86280B9DDA}" srcOrd="0" destOrd="0" presId="urn:microsoft.com/office/officeart/2005/8/layout/gear1"/>
    <dgm:cxn modelId="{A71342F8-E3B0-4FC2-ADF0-C012074EC472}" type="presOf" srcId="{66F440B1-BCDC-4154-9747-7A677D5CF5DC}" destId="{88AE4514-9064-482D-BED9-076D93697BB4}" srcOrd="0" destOrd="0" presId="urn:microsoft.com/office/officeart/2005/8/layout/gear1"/>
    <dgm:cxn modelId="{5BE52C25-D397-46FA-A7D5-D5EDF5975F5B}" type="presOf" srcId="{358403CC-7478-4C3C-8E04-423AE9ED538B}" destId="{17D830FE-34E3-4540-8297-DFE82EFE0B35}" srcOrd="0" destOrd="0" presId="urn:microsoft.com/office/officeart/2005/8/layout/gear1"/>
    <dgm:cxn modelId="{47165BD5-42F2-469D-8F3A-0B581A501FDA}" type="presOf" srcId="{D2530DF0-4D13-42D5-9ADD-E3EB4439E5CC}" destId="{02E53285-4539-4406-B81B-D033E3199C45}" srcOrd="2" destOrd="0" presId="urn:microsoft.com/office/officeart/2005/8/layout/gear1"/>
    <dgm:cxn modelId="{E71E1723-BE1D-430E-82CE-9FC85758362C}" type="presOf" srcId="{D2530DF0-4D13-42D5-9ADD-E3EB4439E5CC}" destId="{26BDB442-5153-4B15-AADA-736D2BB1648E}" srcOrd="3" destOrd="0" presId="urn:microsoft.com/office/officeart/2005/8/layout/gear1"/>
    <dgm:cxn modelId="{D456A2F1-1277-49EA-B6FE-CBCB4D532D91}" type="presOf" srcId="{66F440B1-BCDC-4154-9747-7A677D5CF5DC}" destId="{6D0ABD46-F07F-4295-BCF4-36A0F44D7F41}" srcOrd="2" destOrd="0" presId="urn:microsoft.com/office/officeart/2005/8/layout/gear1"/>
    <dgm:cxn modelId="{F5864943-05AA-47C7-9CFB-E4854A895F65}" type="presOf" srcId="{66F440B1-BCDC-4154-9747-7A677D5CF5DC}" destId="{D994647E-F072-45DE-8A1F-CE822D0AAF38}" srcOrd="1" destOrd="0" presId="urn:microsoft.com/office/officeart/2005/8/layout/gear1"/>
    <dgm:cxn modelId="{11F766F4-447E-4D69-8583-5DBD976B0B1D}" type="presOf" srcId="{D2530DF0-4D13-42D5-9ADD-E3EB4439E5CC}" destId="{78104B78-9511-461A-8253-C685F5591918}" srcOrd="1" destOrd="0" presId="urn:microsoft.com/office/officeart/2005/8/layout/gear1"/>
    <dgm:cxn modelId="{A6D044D9-F7C1-4AB6-99E8-FE8B4D85FC55}" type="presOf" srcId="{729ECC5B-D86B-4B16-8693-C52C784E0333}" destId="{BB031626-B582-4370-8800-86E576103E91}" srcOrd="0" destOrd="0" presId="urn:microsoft.com/office/officeart/2005/8/layout/gear1"/>
    <dgm:cxn modelId="{2FCCC559-DA78-40D4-AC62-396EFC041092}" type="presParOf" srcId="{17D830FE-34E3-4540-8297-DFE82EFE0B35}" destId="{88AE4514-9064-482D-BED9-076D93697BB4}" srcOrd="0" destOrd="0" presId="urn:microsoft.com/office/officeart/2005/8/layout/gear1"/>
    <dgm:cxn modelId="{DEF022A5-ACAB-4DC2-B3C0-7AD6EF65F1C5}" type="presParOf" srcId="{17D830FE-34E3-4540-8297-DFE82EFE0B35}" destId="{D994647E-F072-45DE-8A1F-CE822D0AAF38}" srcOrd="1" destOrd="0" presId="urn:microsoft.com/office/officeart/2005/8/layout/gear1"/>
    <dgm:cxn modelId="{D686CBE0-0DDB-4D40-9C87-1B75429F2FF4}" type="presParOf" srcId="{17D830FE-34E3-4540-8297-DFE82EFE0B35}" destId="{6D0ABD46-F07F-4295-BCF4-36A0F44D7F41}" srcOrd="2" destOrd="0" presId="urn:microsoft.com/office/officeart/2005/8/layout/gear1"/>
    <dgm:cxn modelId="{4BDFF9F4-12B7-4E2F-B1A6-9AD3D0100CE8}" type="presParOf" srcId="{17D830FE-34E3-4540-8297-DFE82EFE0B35}" destId="{566B9336-E194-4CE3-BB0C-BCCE1DBCC778}" srcOrd="3" destOrd="0" presId="urn:microsoft.com/office/officeart/2005/8/layout/gear1"/>
    <dgm:cxn modelId="{88F948C6-73CB-4CE9-A5A2-7603D07B7EEC}" type="presParOf" srcId="{17D830FE-34E3-4540-8297-DFE82EFE0B35}" destId="{456C9FAC-6007-43DE-9555-25003A04035F}" srcOrd="4" destOrd="0" presId="urn:microsoft.com/office/officeart/2005/8/layout/gear1"/>
    <dgm:cxn modelId="{0AF7B863-40C3-4E81-A734-46CE916A269F}" type="presParOf" srcId="{17D830FE-34E3-4540-8297-DFE82EFE0B35}" destId="{A5096AC5-DAC3-4B91-B847-30A5102AEA51}" srcOrd="5" destOrd="0" presId="urn:microsoft.com/office/officeart/2005/8/layout/gear1"/>
    <dgm:cxn modelId="{F147EC0E-7063-4833-B2B9-58E4402A1EE6}" type="presParOf" srcId="{17D830FE-34E3-4540-8297-DFE82EFE0B35}" destId="{5C212111-F886-46DA-A285-DE86280B9DDA}" srcOrd="6" destOrd="0" presId="urn:microsoft.com/office/officeart/2005/8/layout/gear1"/>
    <dgm:cxn modelId="{E7496E3F-F5B1-4517-97BA-69B19FC270C2}" type="presParOf" srcId="{17D830FE-34E3-4540-8297-DFE82EFE0B35}" destId="{78104B78-9511-461A-8253-C685F5591918}" srcOrd="7" destOrd="0" presId="urn:microsoft.com/office/officeart/2005/8/layout/gear1"/>
    <dgm:cxn modelId="{A984315F-34FE-46A4-96CA-4C0A9FC3DCDF}" type="presParOf" srcId="{17D830FE-34E3-4540-8297-DFE82EFE0B35}" destId="{02E53285-4539-4406-B81B-D033E3199C45}" srcOrd="8" destOrd="0" presId="urn:microsoft.com/office/officeart/2005/8/layout/gear1"/>
    <dgm:cxn modelId="{C6182FA8-C839-4267-BC4F-6DA8FD14E8F8}" type="presParOf" srcId="{17D830FE-34E3-4540-8297-DFE82EFE0B35}" destId="{26BDB442-5153-4B15-AADA-736D2BB1648E}" srcOrd="9" destOrd="0" presId="urn:microsoft.com/office/officeart/2005/8/layout/gear1"/>
    <dgm:cxn modelId="{BD4696B3-AB1C-44E2-B178-A4EF776B69BE}" type="presParOf" srcId="{17D830FE-34E3-4540-8297-DFE82EFE0B35}" destId="{3A75AECD-93DE-4FA5-94CE-B2366CF4876D}" srcOrd="10" destOrd="0" presId="urn:microsoft.com/office/officeart/2005/8/layout/gear1"/>
    <dgm:cxn modelId="{3365CA44-3669-4157-A7C6-2EAF1A57D424}" type="presParOf" srcId="{17D830FE-34E3-4540-8297-DFE82EFE0B35}" destId="{845A6CFE-90FE-45C2-B601-9D7ADD395195}" srcOrd="11" destOrd="0" presId="urn:microsoft.com/office/officeart/2005/8/layout/gear1"/>
    <dgm:cxn modelId="{786D9203-2ABC-485E-9426-DFACC2AE8AB9}" type="presParOf" srcId="{17D830FE-34E3-4540-8297-DFE82EFE0B35}" destId="{BB031626-B582-4370-8800-86E576103E91}" srcOrd="12" destOrd="0" presId="urn:microsoft.com/office/officeart/2005/8/layout/gear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C39A541-5F0F-4DD3-B538-C71978982732}" type="doc">
      <dgm:prSet loTypeId="urn:microsoft.com/office/officeart/2005/8/layout/vList5" loCatId="list" qsTypeId="urn:microsoft.com/office/officeart/2005/8/quickstyle/3d3" qsCatId="3D" csTypeId="urn:microsoft.com/office/officeart/2005/8/colors/accent5_5" csCatId="accent5" phldr="1"/>
      <dgm:spPr/>
      <dgm:t>
        <a:bodyPr/>
        <a:lstStyle/>
        <a:p>
          <a:endParaRPr lang="en-US"/>
        </a:p>
      </dgm:t>
    </dgm:pt>
    <dgm:pt modelId="{BFBDE903-3B4A-4C8A-A094-969DE0717529}">
      <dgm:prSet phldrT="[Text]"/>
      <dgm:spPr/>
      <dgm:t>
        <a:bodyPr/>
        <a:lstStyle/>
        <a:p>
          <a:r>
            <a:rPr lang="mk-MK" dirty="0" smtClean="0">
              <a:latin typeface="Candara" panose="020E0502030303020204" pitchFamily="34" charset="0"/>
            </a:rPr>
            <a:t>Јавна чистота 2.690.000</a:t>
          </a:r>
          <a:endParaRPr lang="en-US" dirty="0">
            <a:latin typeface="Candara" panose="020E0502030303020204" pitchFamily="34" charset="0"/>
          </a:endParaRPr>
        </a:p>
      </dgm:t>
    </dgm:pt>
    <dgm:pt modelId="{D25EB5D8-E8B5-4505-AA70-3D3775000D0A}" type="parTrans" cxnId="{F5CD5B9E-1B5E-46BC-921F-7B5BD65884DE}">
      <dgm:prSet/>
      <dgm:spPr/>
      <dgm:t>
        <a:bodyPr/>
        <a:lstStyle/>
        <a:p>
          <a:endParaRPr lang="en-US"/>
        </a:p>
      </dgm:t>
    </dgm:pt>
    <dgm:pt modelId="{0C0A73C3-35A2-448C-8081-B6A349C2AB1C}" type="sibTrans" cxnId="{F5CD5B9E-1B5E-46BC-921F-7B5BD65884DE}">
      <dgm:prSet/>
      <dgm:spPr/>
      <dgm:t>
        <a:bodyPr/>
        <a:lstStyle/>
        <a:p>
          <a:endParaRPr lang="en-US"/>
        </a:p>
      </dgm:t>
    </dgm:pt>
    <dgm:pt modelId="{CEFF5762-34D1-4217-A087-62285B630417}">
      <dgm:prSet phldrT="[Text]"/>
      <dgm:spPr/>
      <dgm:t>
        <a:bodyPr/>
        <a:lstStyle/>
        <a:p>
          <a:r>
            <a:rPr lang="mk-MK" dirty="0" smtClean="0">
              <a:latin typeface="Candara" panose="020E0502030303020204" pitchFamily="34" charset="0"/>
            </a:rPr>
            <a:t>Одржување на јавни површини (улици, тротоари, плоштади...) со чистење и метење</a:t>
          </a:r>
          <a:endParaRPr lang="en-US" dirty="0">
            <a:latin typeface="Candara" panose="020E0502030303020204" pitchFamily="34" charset="0"/>
          </a:endParaRPr>
        </a:p>
      </dgm:t>
    </dgm:pt>
    <dgm:pt modelId="{FA4F261C-40C8-451D-BDDC-E3345C8D9BC1}" type="parTrans" cxnId="{D7F3DFC0-C379-415C-BD16-90F3D217FD78}">
      <dgm:prSet/>
      <dgm:spPr/>
      <dgm:t>
        <a:bodyPr/>
        <a:lstStyle/>
        <a:p>
          <a:endParaRPr lang="en-US"/>
        </a:p>
      </dgm:t>
    </dgm:pt>
    <dgm:pt modelId="{A535E62C-D321-44D6-AD4A-3AD9F691AEBC}" type="sibTrans" cxnId="{D7F3DFC0-C379-415C-BD16-90F3D217FD78}">
      <dgm:prSet/>
      <dgm:spPr/>
      <dgm:t>
        <a:bodyPr/>
        <a:lstStyle/>
        <a:p>
          <a:endParaRPr lang="en-US"/>
        </a:p>
      </dgm:t>
    </dgm:pt>
    <dgm:pt modelId="{9F4B9E97-76F0-4E24-968D-1F94CA94614E}">
      <dgm:prSet phldrT="[Text]"/>
      <dgm:spPr/>
      <dgm:t>
        <a:bodyPr/>
        <a:lstStyle/>
        <a:p>
          <a:r>
            <a:rPr lang="mk-MK" dirty="0" smtClean="0">
              <a:latin typeface="Candara" panose="020E0502030303020204" pitchFamily="34" charset="0"/>
            </a:rPr>
            <a:t>Набавка и поставување на садови за отпадоци и друга опрема</a:t>
          </a:r>
          <a:endParaRPr lang="en-US" dirty="0">
            <a:latin typeface="Candara" panose="020E0502030303020204" pitchFamily="34" charset="0"/>
          </a:endParaRPr>
        </a:p>
      </dgm:t>
    </dgm:pt>
    <dgm:pt modelId="{01636823-8ED5-4FD0-99F6-2CFF6F1073C0}" type="parTrans" cxnId="{0AC3EB89-4901-484E-AAA0-1E70A6D7A2C5}">
      <dgm:prSet/>
      <dgm:spPr/>
      <dgm:t>
        <a:bodyPr/>
        <a:lstStyle/>
        <a:p>
          <a:endParaRPr lang="en-US"/>
        </a:p>
      </dgm:t>
    </dgm:pt>
    <dgm:pt modelId="{6F4B6E11-3923-47B4-B978-5586372BEC94}" type="sibTrans" cxnId="{0AC3EB89-4901-484E-AAA0-1E70A6D7A2C5}">
      <dgm:prSet/>
      <dgm:spPr/>
      <dgm:t>
        <a:bodyPr/>
        <a:lstStyle/>
        <a:p>
          <a:endParaRPr lang="en-US"/>
        </a:p>
      </dgm:t>
    </dgm:pt>
    <dgm:pt modelId="{7C03EBBA-E2A0-40C4-9F8E-EBF9DF6D531B}">
      <dgm:prSet phldrT="[Text]"/>
      <dgm:spPr/>
      <dgm:t>
        <a:bodyPr/>
        <a:lstStyle/>
        <a:p>
          <a:r>
            <a:rPr lang="mk-MK" dirty="0" smtClean="0">
              <a:latin typeface="Candara" panose="020E0502030303020204" pitchFamily="34" charset="0"/>
            </a:rPr>
            <a:t>Одржување и заштита на локални патишта и улици </a:t>
          </a:r>
          <a:r>
            <a:rPr lang="mk-MK" dirty="0" smtClean="0">
              <a:latin typeface="Candara" panose="020E0502030303020204" pitchFamily="34" charset="0"/>
            </a:rPr>
            <a:t>1.</a:t>
          </a:r>
          <a:r>
            <a:rPr lang="en-US" dirty="0" smtClean="0">
              <a:latin typeface="Candara" panose="020E0502030303020204" pitchFamily="34" charset="0"/>
            </a:rPr>
            <a:t>300</a:t>
          </a:r>
          <a:r>
            <a:rPr lang="mk-MK" dirty="0" smtClean="0">
              <a:latin typeface="Candara" panose="020E0502030303020204" pitchFamily="34" charset="0"/>
            </a:rPr>
            <a:t>.000</a:t>
          </a:r>
          <a:endParaRPr lang="en-US" dirty="0">
            <a:latin typeface="Candara" panose="020E0502030303020204" pitchFamily="34" charset="0"/>
          </a:endParaRPr>
        </a:p>
      </dgm:t>
    </dgm:pt>
    <dgm:pt modelId="{C2C96CC9-A234-4AB7-9747-B43739F52B01}" type="parTrans" cxnId="{454FE79F-90DD-4F62-B1F2-7690D438B72A}">
      <dgm:prSet/>
      <dgm:spPr/>
      <dgm:t>
        <a:bodyPr/>
        <a:lstStyle/>
        <a:p>
          <a:endParaRPr lang="en-US"/>
        </a:p>
      </dgm:t>
    </dgm:pt>
    <dgm:pt modelId="{280CCC33-C027-463B-B224-E78586D60E42}" type="sibTrans" cxnId="{454FE79F-90DD-4F62-B1F2-7690D438B72A}">
      <dgm:prSet/>
      <dgm:spPr/>
      <dgm:t>
        <a:bodyPr/>
        <a:lstStyle/>
        <a:p>
          <a:endParaRPr lang="en-US"/>
        </a:p>
      </dgm:t>
    </dgm:pt>
    <dgm:pt modelId="{12B72618-EB6D-4384-AC00-DEF4BD04BFC1}">
      <dgm:prSet phldrT="[Text]"/>
      <dgm:spPr/>
      <dgm:t>
        <a:bodyPr/>
        <a:lstStyle/>
        <a:p>
          <a:r>
            <a:rPr lang="mk-MK" dirty="0" smtClean="0">
              <a:latin typeface="Candara" panose="020E0502030303020204" pitchFamily="34" charset="0"/>
            </a:rPr>
            <a:t>Зимско одржување</a:t>
          </a:r>
          <a:endParaRPr lang="en-US" dirty="0">
            <a:latin typeface="Candara" panose="020E0502030303020204" pitchFamily="34" charset="0"/>
          </a:endParaRPr>
        </a:p>
      </dgm:t>
    </dgm:pt>
    <dgm:pt modelId="{2CB3086A-5883-4F2E-9981-6BAFD840E64D}" type="parTrans" cxnId="{255CC811-AC0F-4998-888D-6F8F967EF648}">
      <dgm:prSet/>
      <dgm:spPr/>
      <dgm:t>
        <a:bodyPr/>
        <a:lstStyle/>
        <a:p>
          <a:endParaRPr lang="en-US"/>
        </a:p>
      </dgm:t>
    </dgm:pt>
    <dgm:pt modelId="{AE58B87E-C364-4D47-A906-C53D787E2CE7}" type="sibTrans" cxnId="{255CC811-AC0F-4998-888D-6F8F967EF648}">
      <dgm:prSet/>
      <dgm:spPr/>
      <dgm:t>
        <a:bodyPr/>
        <a:lstStyle/>
        <a:p>
          <a:endParaRPr lang="en-US"/>
        </a:p>
      </dgm:t>
    </dgm:pt>
    <dgm:pt modelId="{8B0821FD-3929-4A20-B05E-7509987B83A3}">
      <dgm:prSet phldrT="[Text]"/>
      <dgm:spPr/>
      <dgm:t>
        <a:bodyPr/>
        <a:lstStyle/>
        <a:p>
          <a:r>
            <a:rPr lang="mk-MK" dirty="0" smtClean="0">
              <a:latin typeface="Candara" panose="020E0502030303020204" pitchFamily="34" charset="0"/>
            </a:rPr>
            <a:t>Санирање на ударни дупки</a:t>
          </a:r>
          <a:endParaRPr lang="en-US" dirty="0">
            <a:latin typeface="Candara" panose="020E0502030303020204" pitchFamily="34" charset="0"/>
          </a:endParaRPr>
        </a:p>
      </dgm:t>
    </dgm:pt>
    <dgm:pt modelId="{6DB47D1F-2196-46F8-8BEC-2488EFB443C1}" type="parTrans" cxnId="{BBBBFFF9-3604-41C5-9C1C-43D74B438C18}">
      <dgm:prSet/>
      <dgm:spPr/>
      <dgm:t>
        <a:bodyPr/>
        <a:lstStyle/>
        <a:p>
          <a:endParaRPr lang="en-US"/>
        </a:p>
      </dgm:t>
    </dgm:pt>
    <dgm:pt modelId="{41FA2344-959C-45CE-A58F-AEF8D1355083}" type="sibTrans" cxnId="{BBBBFFF9-3604-41C5-9C1C-43D74B438C18}">
      <dgm:prSet/>
      <dgm:spPr/>
      <dgm:t>
        <a:bodyPr/>
        <a:lstStyle/>
        <a:p>
          <a:endParaRPr lang="en-US"/>
        </a:p>
      </dgm:t>
    </dgm:pt>
    <dgm:pt modelId="{A460B322-0407-48A1-8EA8-118F546A39A8}">
      <dgm:prSet phldrT="[Text]"/>
      <dgm:spPr/>
      <dgm:t>
        <a:bodyPr/>
        <a:lstStyle/>
        <a:p>
          <a:r>
            <a:rPr lang="mk-MK" dirty="0" smtClean="0">
              <a:latin typeface="Candara" panose="020E0502030303020204" pitchFamily="34" charset="0"/>
            </a:rPr>
            <a:t>Одржување на паркови и зеленило </a:t>
          </a:r>
          <a:r>
            <a:rPr lang="en-US" dirty="0" smtClean="0">
              <a:latin typeface="Candara" panose="020E0502030303020204" pitchFamily="34" charset="0"/>
            </a:rPr>
            <a:t>1.400</a:t>
          </a:r>
          <a:r>
            <a:rPr lang="mk-MK" dirty="0" smtClean="0">
              <a:latin typeface="Candara" panose="020E0502030303020204" pitchFamily="34" charset="0"/>
            </a:rPr>
            <a:t>.000</a:t>
          </a:r>
          <a:endParaRPr lang="en-US" dirty="0">
            <a:latin typeface="Candara" panose="020E0502030303020204" pitchFamily="34" charset="0"/>
          </a:endParaRPr>
        </a:p>
      </dgm:t>
    </dgm:pt>
    <dgm:pt modelId="{6BBD2D91-BBE2-41B9-89F9-6398DB1DF0D1}" type="parTrans" cxnId="{BFC43C73-5C15-44B7-9C94-F1B1098AE3EC}">
      <dgm:prSet/>
      <dgm:spPr/>
      <dgm:t>
        <a:bodyPr/>
        <a:lstStyle/>
        <a:p>
          <a:endParaRPr lang="en-US"/>
        </a:p>
      </dgm:t>
    </dgm:pt>
    <dgm:pt modelId="{0ADC6D5D-20EB-4D6A-B102-88673A6BC091}" type="sibTrans" cxnId="{BFC43C73-5C15-44B7-9C94-F1B1098AE3EC}">
      <dgm:prSet/>
      <dgm:spPr/>
      <dgm:t>
        <a:bodyPr/>
        <a:lstStyle/>
        <a:p>
          <a:endParaRPr lang="en-US"/>
        </a:p>
      </dgm:t>
    </dgm:pt>
    <dgm:pt modelId="{DFF93D4B-7647-4826-9464-E5CC4ACA9BF2}">
      <dgm:prSet phldrT="[Text]"/>
      <dgm:spPr/>
      <dgm:t>
        <a:bodyPr/>
        <a:lstStyle/>
        <a:p>
          <a:r>
            <a:rPr lang="mk-MK" dirty="0" smtClean="0">
              <a:latin typeface="Candara" panose="020E0502030303020204" pitchFamily="34" charset="0"/>
            </a:rPr>
            <a:t>Одржување на јавно зеленило во град Берово</a:t>
          </a:r>
          <a:endParaRPr lang="en-US" dirty="0">
            <a:latin typeface="Candara" panose="020E0502030303020204" pitchFamily="34" charset="0"/>
          </a:endParaRPr>
        </a:p>
      </dgm:t>
    </dgm:pt>
    <dgm:pt modelId="{30B1C860-672F-4453-ACEE-4A6464EABCE6}" type="parTrans" cxnId="{ECD5F91E-7FD6-4BA1-895B-D411722ACEAF}">
      <dgm:prSet/>
      <dgm:spPr/>
      <dgm:t>
        <a:bodyPr/>
        <a:lstStyle/>
        <a:p>
          <a:endParaRPr lang="en-US"/>
        </a:p>
      </dgm:t>
    </dgm:pt>
    <dgm:pt modelId="{5DECDF4D-30EA-4F2E-BDC0-8E6991D43F4C}" type="sibTrans" cxnId="{ECD5F91E-7FD6-4BA1-895B-D411722ACEAF}">
      <dgm:prSet/>
      <dgm:spPr/>
      <dgm:t>
        <a:bodyPr/>
        <a:lstStyle/>
        <a:p>
          <a:endParaRPr lang="en-US"/>
        </a:p>
      </dgm:t>
    </dgm:pt>
    <dgm:pt modelId="{3EA762E7-69CC-4689-82DE-D38C9C6CB711}">
      <dgm:prSet phldrT="[Text]"/>
      <dgm:spPr/>
      <dgm:t>
        <a:bodyPr/>
        <a:lstStyle/>
        <a:p>
          <a:r>
            <a:rPr lang="mk-MK" dirty="0" smtClean="0">
              <a:latin typeface="Candara" panose="020E0502030303020204" pitchFamily="34" charset="0"/>
            </a:rPr>
            <a:t>Одржување на јавно зеленило вон градско подрачје</a:t>
          </a:r>
          <a:endParaRPr lang="en-US" dirty="0">
            <a:latin typeface="Candara" panose="020E0502030303020204" pitchFamily="34" charset="0"/>
          </a:endParaRPr>
        </a:p>
      </dgm:t>
    </dgm:pt>
    <dgm:pt modelId="{F98ECD41-F138-4D44-A68E-DAF9242E52D7}" type="parTrans" cxnId="{302305F0-DE2B-46B6-AAAD-B93E271D7755}">
      <dgm:prSet/>
      <dgm:spPr/>
      <dgm:t>
        <a:bodyPr/>
        <a:lstStyle/>
        <a:p>
          <a:endParaRPr lang="en-US"/>
        </a:p>
      </dgm:t>
    </dgm:pt>
    <dgm:pt modelId="{10563E5F-A1E5-4E8E-BE52-78F1872805A1}" type="sibTrans" cxnId="{302305F0-DE2B-46B6-AAAD-B93E271D7755}">
      <dgm:prSet/>
      <dgm:spPr/>
      <dgm:t>
        <a:bodyPr/>
        <a:lstStyle/>
        <a:p>
          <a:endParaRPr lang="en-US"/>
        </a:p>
      </dgm:t>
    </dgm:pt>
    <dgm:pt modelId="{61C398A7-8F3F-446D-9A05-239F746DE45F}">
      <dgm:prSet phldrT="[Text]"/>
      <dgm:spPr/>
      <dgm:t>
        <a:bodyPr/>
        <a:lstStyle/>
        <a:p>
          <a:r>
            <a:rPr lang="mk-MK" dirty="0" smtClean="0">
              <a:latin typeface="Candara" panose="020E0502030303020204" pitchFamily="34" charset="0"/>
            </a:rPr>
            <a:t>Чистење на наноси и свлечишта на локални патишта и улици</a:t>
          </a:r>
          <a:endParaRPr lang="en-US" dirty="0">
            <a:latin typeface="Candara" panose="020E0502030303020204" pitchFamily="34" charset="0"/>
          </a:endParaRPr>
        </a:p>
      </dgm:t>
    </dgm:pt>
    <dgm:pt modelId="{C5A093D9-C316-4436-A957-9246CC4F807A}" type="parTrans" cxnId="{866814DE-3DE6-4D3B-B42D-D33A86599B3E}">
      <dgm:prSet/>
      <dgm:spPr/>
      <dgm:t>
        <a:bodyPr/>
        <a:lstStyle/>
        <a:p>
          <a:endParaRPr lang="en-US"/>
        </a:p>
      </dgm:t>
    </dgm:pt>
    <dgm:pt modelId="{B72857B9-369A-419F-884A-8A084260E4C3}" type="sibTrans" cxnId="{866814DE-3DE6-4D3B-B42D-D33A86599B3E}">
      <dgm:prSet/>
      <dgm:spPr/>
      <dgm:t>
        <a:bodyPr/>
        <a:lstStyle/>
        <a:p>
          <a:endParaRPr lang="en-US"/>
        </a:p>
      </dgm:t>
    </dgm:pt>
    <dgm:pt modelId="{DD87E93F-9FF4-4E31-82D1-BEA93F7B5BF4}" type="pres">
      <dgm:prSet presAssocID="{7C39A541-5F0F-4DD3-B538-C71978982732}" presName="Name0" presStyleCnt="0">
        <dgm:presLayoutVars>
          <dgm:dir/>
          <dgm:animLvl val="lvl"/>
          <dgm:resizeHandles val="exact"/>
        </dgm:presLayoutVars>
      </dgm:prSet>
      <dgm:spPr/>
      <dgm:t>
        <a:bodyPr/>
        <a:lstStyle/>
        <a:p>
          <a:endParaRPr lang="en-US"/>
        </a:p>
      </dgm:t>
    </dgm:pt>
    <dgm:pt modelId="{60CCBC81-7C59-45A9-B91C-1757009C3675}" type="pres">
      <dgm:prSet presAssocID="{BFBDE903-3B4A-4C8A-A094-969DE0717529}" presName="linNode" presStyleCnt="0"/>
      <dgm:spPr/>
    </dgm:pt>
    <dgm:pt modelId="{60F122D3-070D-4AA6-B09C-6E4E902C325C}" type="pres">
      <dgm:prSet presAssocID="{BFBDE903-3B4A-4C8A-A094-969DE0717529}" presName="parentText" presStyleLbl="node1" presStyleIdx="0" presStyleCnt="3">
        <dgm:presLayoutVars>
          <dgm:chMax val="1"/>
          <dgm:bulletEnabled val="1"/>
        </dgm:presLayoutVars>
      </dgm:prSet>
      <dgm:spPr/>
      <dgm:t>
        <a:bodyPr/>
        <a:lstStyle/>
        <a:p>
          <a:endParaRPr lang="en-US"/>
        </a:p>
      </dgm:t>
    </dgm:pt>
    <dgm:pt modelId="{D4405813-5EC5-43BE-A89C-A524021CCF8F}" type="pres">
      <dgm:prSet presAssocID="{BFBDE903-3B4A-4C8A-A094-969DE0717529}" presName="descendantText" presStyleLbl="alignAccFollowNode1" presStyleIdx="0" presStyleCnt="3">
        <dgm:presLayoutVars>
          <dgm:bulletEnabled val="1"/>
        </dgm:presLayoutVars>
      </dgm:prSet>
      <dgm:spPr/>
      <dgm:t>
        <a:bodyPr/>
        <a:lstStyle/>
        <a:p>
          <a:endParaRPr lang="en-US"/>
        </a:p>
      </dgm:t>
    </dgm:pt>
    <dgm:pt modelId="{7EA14F11-840D-4722-BC3C-54BD6CAF1659}" type="pres">
      <dgm:prSet presAssocID="{0C0A73C3-35A2-448C-8081-B6A349C2AB1C}" presName="sp" presStyleCnt="0"/>
      <dgm:spPr/>
    </dgm:pt>
    <dgm:pt modelId="{95B30170-A645-4E43-8793-DD5936ABC22B}" type="pres">
      <dgm:prSet presAssocID="{7C03EBBA-E2A0-40C4-9F8E-EBF9DF6D531B}" presName="linNode" presStyleCnt="0"/>
      <dgm:spPr/>
    </dgm:pt>
    <dgm:pt modelId="{7EEB52BB-DEFF-4261-A4C4-DCF62D230410}" type="pres">
      <dgm:prSet presAssocID="{7C03EBBA-E2A0-40C4-9F8E-EBF9DF6D531B}" presName="parentText" presStyleLbl="node1" presStyleIdx="1" presStyleCnt="3">
        <dgm:presLayoutVars>
          <dgm:chMax val="1"/>
          <dgm:bulletEnabled val="1"/>
        </dgm:presLayoutVars>
      </dgm:prSet>
      <dgm:spPr/>
      <dgm:t>
        <a:bodyPr/>
        <a:lstStyle/>
        <a:p>
          <a:endParaRPr lang="en-US"/>
        </a:p>
      </dgm:t>
    </dgm:pt>
    <dgm:pt modelId="{1487939A-C3DA-4F1E-B7C2-88CA52655FA0}" type="pres">
      <dgm:prSet presAssocID="{7C03EBBA-E2A0-40C4-9F8E-EBF9DF6D531B}" presName="descendantText" presStyleLbl="alignAccFollowNode1" presStyleIdx="1" presStyleCnt="3" custScaleY="119473">
        <dgm:presLayoutVars>
          <dgm:bulletEnabled val="1"/>
        </dgm:presLayoutVars>
      </dgm:prSet>
      <dgm:spPr/>
      <dgm:t>
        <a:bodyPr/>
        <a:lstStyle/>
        <a:p>
          <a:endParaRPr lang="en-US"/>
        </a:p>
      </dgm:t>
    </dgm:pt>
    <dgm:pt modelId="{623007C0-64D8-4C85-9A70-8A78996CD86D}" type="pres">
      <dgm:prSet presAssocID="{280CCC33-C027-463B-B224-E78586D60E42}" presName="sp" presStyleCnt="0"/>
      <dgm:spPr/>
    </dgm:pt>
    <dgm:pt modelId="{12C59F48-6748-466C-A5A6-4BC393EA8EEB}" type="pres">
      <dgm:prSet presAssocID="{A460B322-0407-48A1-8EA8-118F546A39A8}" presName="linNode" presStyleCnt="0"/>
      <dgm:spPr/>
    </dgm:pt>
    <dgm:pt modelId="{805D8226-23F7-4EA1-86DD-725AD3BCE039}" type="pres">
      <dgm:prSet presAssocID="{A460B322-0407-48A1-8EA8-118F546A39A8}" presName="parentText" presStyleLbl="node1" presStyleIdx="2" presStyleCnt="3">
        <dgm:presLayoutVars>
          <dgm:chMax val="1"/>
          <dgm:bulletEnabled val="1"/>
        </dgm:presLayoutVars>
      </dgm:prSet>
      <dgm:spPr/>
      <dgm:t>
        <a:bodyPr/>
        <a:lstStyle/>
        <a:p>
          <a:endParaRPr lang="en-US"/>
        </a:p>
      </dgm:t>
    </dgm:pt>
    <dgm:pt modelId="{070FC703-4782-4A82-955E-3F720B982DEF}" type="pres">
      <dgm:prSet presAssocID="{A460B322-0407-48A1-8EA8-118F546A39A8}" presName="descendantText" presStyleLbl="alignAccFollowNode1" presStyleIdx="2" presStyleCnt="3">
        <dgm:presLayoutVars>
          <dgm:bulletEnabled val="1"/>
        </dgm:presLayoutVars>
      </dgm:prSet>
      <dgm:spPr/>
      <dgm:t>
        <a:bodyPr/>
        <a:lstStyle/>
        <a:p>
          <a:endParaRPr lang="en-US"/>
        </a:p>
      </dgm:t>
    </dgm:pt>
  </dgm:ptLst>
  <dgm:cxnLst>
    <dgm:cxn modelId="{255CC811-AC0F-4998-888D-6F8F967EF648}" srcId="{7C03EBBA-E2A0-40C4-9F8E-EBF9DF6D531B}" destId="{12B72618-EB6D-4384-AC00-DEF4BD04BFC1}" srcOrd="0" destOrd="0" parTransId="{2CB3086A-5883-4F2E-9981-6BAFD840E64D}" sibTransId="{AE58B87E-C364-4D47-A906-C53D787E2CE7}"/>
    <dgm:cxn modelId="{BFC43C73-5C15-44B7-9C94-F1B1098AE3EC}" srcId="{7C39A541-5F0F-4DD3-B538-C71978982732}" destId="{A460B322-0407-48A1-8EA8-118F546A39A8}" srcOrd="2" destOrd="0" parTransId="{6BBD2D91-BBE2-41B9-89F9-6398DB1DF0D1}" sibTransId="{0ADC6D5D-20EB-4D6A-B102-88673A6BC091}"/>
    <dgm:cxn modelId="{ECD5F91E-7FD6-4BA1-895B-D411722ACEAF}" srcId="{A460B322-0407-48A1-8EA8-118F546A39A8}" destId="{DFF93D4B-7647-4826-9464-E5CC4ACA9BF2}" srcOrd="0" destOrd="0" parTransId="{30B1C860-672F-4453-ACEE-4A6464EABCE6}" sibTransId="{5DECDF4D-30EA-4F2E-BDC0-8E6991D43F4C}"/>
    <dgm:cxn modelId="{96E774C7-7AEF-48B8-BCEA-5942A9B5C44C}" type="presOf" srcId="{A460B322-0407-48A1-8EA8-118F546A39A8}" destId="{805D8226-23F7-4EA1-86DD-725AD3BCE039}" srcOrd="0" destOrd="0" presId="urn:microsoft.com/office/officeart/2005/8/layout/vList5"/>
    <dgm:cxn modelId="{899B39C2-79F9-4BF1-A6D5-C7981D2E35B6}" type="presOf" srcId="{12B72618-EB6D-4384-AC00-DEF4BD04BFC1}" destId="{1487939A-C3DA-4F1E-B7C2-88CA52655FA0}" srcOrd="0" destOrd="0" presId="urn:microsoft.com/office/officeart/2005/8/layout/vList5"/>
    <dgm:cxn modelId="{302305F0-DE2B-46B6-AAAD-B93E271D7755}" srcId="{A460B322-0407-48A1-8EA8-118F546A39A8}" destId="{3EA762E7-69CC-4689-82DE-D38C9C6CB711}" srcOrd="1" destOrd="0" parTransId="{F98ECD41-F138-4D44-A68E-DAF9242E52D7}" sibTransId="{10563E5F-A1E5-4E8E-BE52-78F1872805A1}"/>
    <dgm:cxn modelId="{0AC3EB89-4901-484E-AAA0-1E70A6D7A2C5}" srcId="{BFBDE903-3B4A-4C8A-A094-969DE0717529}" destId="{9F4B9E97-76F0-4E24-968D-1F94CA94614E}" srcOrd="1" destOrd="0" parTransId="{01636823-8ED5-4FD0-99F6-2CFF6F1073C0}" sibTransId="{6F4B6E11-3923-47B4-B978-5586372BEC94}"/>
    <dgm:cxn modelId="{866814DE-3DE6-4D3B-B42D-D33A86599B3E}" srcId="{7C03EBBA-E2A0-40C4-9F8E-EBF9DF6D531B}" destId="{61C398A7-8F3F-446D-9A05-239F746DE45F}" srcOrd="2" destOrd="0" parTransId="{C5A093D9-C316-4436-A957-9246CC4F807A}" sibTransId="{B72857B9-369A-419F-884A-8A084260E4C3}"/>
    <dgm:cxn modelId="{30459482-D4E8-4FB1-AB6C-98B3270D7A64}" type="presOf" srcId="{DFF93D4B-7647-4826-9464-E5CC4ACA9BF2}" destId="{070FC703-4782-4A82-955E-3F720B982DEF}" srcOrd="0" destOrd="0" presId="urn:microsoft.com/office/officeart/2005/8/layout/vList5"/>
    <dgm:cxn modelId="{05589939-3D0A-4A2E-9A3D-ABE285586991}" type="presOf" srcId="{7C39A541-5F0F-4DD3-B538-C71978982732}" destId="{DD87E93F-9FF4-4E31-82D1-BEA93F7B5BF4}" srcOrd="0" destOrd="0" presId="urn:microsoft.com/office/officeart/2005/8/layout/vList5"/>
    <dgm:cxn modelId="{482D1CE7-3853-442A-BCC6-5B0885943EAC}" type="presOf" srcId="{7C03EBBA-E2A0-40C4-9F8E-EBF9DF6D531B}" destId="{7EEB52BB-DEFF-4261-A4C4-DCF62D230410}" srcOrd="0" destOrd="0" presId="urn:microsoft.com/office/officeart/2005/8/layout/vList5"/>
    <dgm:cxn modelId="{BBBBFFF9-3604-41C5-9C1C-43D74B438C18}" srcId="{7C03EBBA-E2A0-40C4-9F8E-EBF9DF6D531B}" destId="{8B0821FD-3929-4A20-B05E-7509987B83A3}" srcOrd="1" destOrd="0" parTransId="{6DB47D1F-2196-46F8-8BEC-2488EFB443C1}" sibTransId="{41FA2344-959C-45CE-A58F-AEF8D1355083}"/>
    <dgm:cxn modelId="{D625A6FB-1C76-49C3-B49C-03DFD3D9C536}" type="presOf" srcId="{CEFF5762-34D1-4217-A087-62285B630417}" destId="{D4405813-5EC5-43BE-A89C-A524021CCF8F}" srcOrd="0" destOrd="0" presId="urn:microsoft.com/office/officeart/2005/8/layout/vList5"/>
    <dgm:cxn modelId="{C6E15DF2-F2B4-420A-B650-12EBE7FAA820}" type="presOf" srcId="{3EA762E7-69CC-4689-82DE-D38C9C6CB711}" destId="{070FC703-4782-4A82-955E-3F720B982DEF}" srcOrd="0" destOrd="1" presId="urn:microsoft.com/office/officeart/2005/8/layout/vList5"/>
    <dgm:cxn modelId="{F5CD5B9E-1B5E-46BC-921F-7B5BD65884DE}" srcId="{7C39A541-5F0F-4DD3-B538-C71978982732}" destId="{BFBDE903-3B4A-4C8A-A094-969DE0717529}" srcOrd="0" destOrd="0" parTransId="{D25EB5D8-E8B5-4505-AA70-3D3775000D0A}" sibTransId="{0C0A73C3-35A2-448C-8081-B6A349C2AB1C}"/>
    <dgm:cxn modelId="{D7F3DFC0-C379-415C-BD16-90F3D217FD78}" srcId="{BFBDE903-3B4A-4C8A-A094-969DE0717529}" destId="{CEFF5762-34D1-4217-A087-62285B630417}" srcOrd="0" destOrd="0" parTransId="{FA4F261C-40C8-451D-BDDC-E3345C8D9BC1}" sibTransId="{A535E62C-D321-44D6-AD4A-3AD9F691AEBC}"/>
    <dgm:cxn modelId="{3A881185-8700-4CFC-B42E-C1DB6148C43A}" type="presOf" srcId="{61C398A7-8F3F-446D-9A05-239F746DE45F}" destId="{1487939A-C3DA-4F1E-B7C2-88CA52655FA0}" srcOrd="0" destOrd="2" presId="urn:microsoft.com/office/officeart/2005/8/layout/vList5"/>
    <dgm:cxn modelId="{DF29DF0E-72E7-470E-9F7E-E4C85D9B68A3}" type="presOf" srcId="{BFBDE903-3B4A-4C8A-A094-969DE0717529}" destId="{60F122D3-070D-4AA6-B09C-6E4E902C325C}" srcOrd="0" destOrd="0" presId="urn:microsoft.com/office/officeart/2005/8/layout/vList5"/>
    <dgm:cxn modelId="{454FE79F-90DD-4F62-B1F2-7690D438B72A}" srcId="{7C39A541-5F0F-4DD3-B538-C71978982732}" destId="{7C03EBBA-E2A0-40C4-9F8E-EBF9DF6D531B}" srcOrd="1" destOrd="0" parTransId="{C2C96CC9-A234-4AB7-9747-B43739F52B01}" sibTransId="{280CCC33-C027-463B-B224-E78586D60E42}"/>
    <dgm:cxn modelId="{3E561787-27D2-41A6-9ED4-00BA3E20C96F}" type="presOf" srcId="{9F4B9E97-76F0-4E24-968D-1F94CA94614E}" destId="{D4405813-5EC5-43BE-A89C-A524021CCF8F}" srcOrd="0" destOrd="1" presId="urn:microsoft.com/office/officeart/2005/8/layout/vList5"/>
    <dgm:cxn modelId="{9B9578C5-9712-4C3A-A133-A9DE5CD849D6}" type="presOf" srcId="{8B0821FD-3929-4A20-B05E-7509987B83A3}" destId="{1487939A-C3DA-4F1E-B7C2-88CA52655FA0}" srcOrd="0" destOrd="1" presId="urn:microsoft.com/office/officeart/2005/8/layout/vList5"/>
    <dgm:cxn modelId="{C3135381-7D7D-4F08-B9A6-33501E61CDDA}" type="presParOf" srcId="{DD87E93F-9FF4-4E31-82D1-BEA93F7B5BF4}" destId="{60CCBC81-7C59-45A9-B91C-1757009C3675}" srcOrd="0" destOrd="0" presId="urn:microsoft.com/office/officeart/2005/8/layout/vList5"/>
    <dgm:cxn modelId="{89D16D68-116E-4DDE-B219-F7317C454921}" type="presParOf" srcId="{60CCBC81-7C59-45A9-B91C-1757009C3675}" destId="{60F122D3-070D-4AA6-B09C-6E4E902C325C}" srcOrd="0" destOrd="0" presId="urn:microsoft.com/office/officeart/2005/8/layout/vList5"/>
    <dgm:cxn modelId="{B12A2F4E-B440-4AE1-9E87-CFC8DB9F8670}" type="presParOf" srcId="{60CCBC81-7C59-45A9-B91C-1757009C3675}" destId="{D4405813-5EC5-43BE-A89C-A524021CCF8F}" srcOrd="1" destOrd="0" presId="urn:microsoft.com/office/officeart/2005/8/layout/vList5"/>
    <dgm:cxn modelId="{4BD6D2D2-4C60-4B73-B438-BCCE87F2DCE1}" type="presParOf" srcId="{DD87E93F-9FF4-4E31-82D1-BEA93F7B5BF4}" destId="{7EA14F11-840D-4722-BC3C-54BD6CAF1659}" srcOrd="1" destOrd="0" presId="urn:microsoft.com/office/officeart/2005/8/layout/vList5"/>
    <dgm:cxn modelId="{CE30264F-5D0C-4879-8346-2CD1DF523AF4}" type="presParOf" srcId="{DD87E93F-9FF4-4E31-82D1-BEA93F7B5BF4}" destId="{95B30170-A645-4E43-8793-DD5936ABC22B}" srcOrd="2" destOrd="0" presId="urn:microsoft.com/office/officeart/2005/8/layout/vList5"/>
    <dgm:cxn modelId="{D4FCF4C9-FA67-4E8F-9A19-815E6CDCDB23}" type="presParOf" srcId="{95B30170-A645-4E43-8793-DD5936ABC22B}" destId="{7EEB52BB-DEFF-4261-A4C4-DCF62D230410}" srcOrd="0" destOrd="0" presId="urn:microsoft.com/office/officeart/2005/8/layout/vList5"/>
    <dgm:cxn modelId="{C4ED7EFE-9283-4188-88E5-0475749AB7C6}" type="presParOf" srcId="{95B30170-A645-4E43-8793-DD5936ABC22B}" destId="{1487939A-C3DA-4F1E-B7C2-88CA52655FA0}" srcOrd="1" destOrd="0" presId="urn:microsoft.com/office/officeart/2005/8/layout/vList5"/>
    <dgm:cxn modelId="{C5B73415-AD40-466B-A6CD-06EA01E3DE09}" type="presParOf" srcId="{DD87E93F-9FF4-4E31-82D1-BEA93F7B5BF4}" destId="{623007C0-64D8-4C85-9A70-8A78996CD86D}" srcOrd="3" destOrd="0" presId="urn:microsoft.com/office/officeart/2005/8/layout/vList5"/>
    <dgm:cxn modelId="{9C42A414-AFB4-4DD4-BF7C-19ED42D5D317}" type="presParOf" srcId="{DD87E93F-9FF4-4E31-82D1-BEA93F7B5BF4}" destId="{12C59F48-6748-466C-A5A6-4BC393EA8EEB}" srcOrd="4" destOrd="0" presId="urn:microsoft.com/office/officeart/2005/8/layout/vList5"/>
    <dgm:cxn modelId="{6C4D734D-4E45-4830-8692-E3639EE8EAEC}" type="presParOf" srcId="{12C59F48-6748-466C-A5A6-4BC393EA8EEB}" destId="{805D8226-23F7-4EA1-86DD-725AD3BCE039}" srcOrd="0" destOrd="0" presId="urn:microsoft.com/office/officeart/2005/8/layout/vList5"/>
    <dgm:cxn modelId="{743768E0-06ED-4230-AC74-420F1E20E3C0}" type="presParOf" srcId="{12C59F48-6748-466C-A5A6-4BC393EA8EEB}" destId="{070FC703-4782-4A82-955E-3F720B982DEF}"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C39A541-5F0F-4DD3-B538-C71978982732}" type="doc">
      <dgm:prSet loTypeId="urn:microsoft.com/office/officeart/2005/8/layout/vList5" loCatId="list" qsTypeId="urn:microsoft.com/office/officeart/2005/8/quickstyle/3d3" qsCatId="3D" csTypeId="urn:microsoft.com/office/officeart/2005/8/colors/accent5_5" csCatId="accent5" phldr="1"/>
      <dgm:spPr/>
      <dgm:t>
        <a:bodyPr/>
        <a:lstStyle/>
        <a:p>
          <a:endParaRPr lang="en-US"/>
        </a:p>
      </dgm:t>
    </dgm:pt>
    <dgm:pt modelId="{BFBDE903-3B4A-4C8A-A094-969DE0717529}">
      <dgm:prSet phldrT="[Text]"/>
      <dgm:spPr/>
      <dgm:t>
        <a:bodyPr/>
        <a:lstStyle/>
        <a:p>
          <a:r>
            <a:rPr lang="mk-MK" dirty="0" smtClean="0">
              <a:latin typeface="Candara" panose="020E0502030303020204" pitchFamily="34" charset="0"/>
            </a:rPr>
            <a:t>Други комунални услуги </a:t>
          </a:r>
          <a:r>
            <a:rPr lang="en-US" dirty="0" smtClean="0">
              <a:latin typeface="Candara" panose="020E0502030303020204" pitchFamily="34" charset="0"/>
            </a:rPr>
            <a:t>500</a:t>
          </a:r>
          <a:r>
            <a:rPr lang="mk-MK" dirty="0" smtClean="0">
              <a:latin typeface="Candara" panose="020E0502030303020204" pitchFamily="34" charset="0"/>
            </a:rPr>
            <a:t>.000</a:t>
          </a:r>
          <a:endParaRPr lang="en-US" dirty="0">
            <a:latin typeface="Candara" panose="020E0502030303020204" pitchFamily="34" charset="0"/>
          </a:endParaRPr>
        </a:p>
      </dgm:t>
    </dgm:pt>
    <dgm:pt modelId="{D25EB5D8-E8B5-4505-AA70-3D3775000D0A}" type="parTrans" cxnId="{F5CD5B9E-1B5E-46BC-921F-7B5BD65884DE}">
      <dgm:prSet/>
      <dgm:spPr/>
      <dgm:t>
        <a:bodyPr/>
        <a:lstStyle/>
        <a:p>
          <a:endParaRPr lang="en-US"/>
        </a:p>
      </dgm:t>
    </dgm:pt>
    <dgm:pt modelId="{0C0A73C3-35A2-448C-8081-B6A349C2AB1C}" type="sibTrans" cxnId="{F5CD5B9E-1B5E-46BC-921F-7B5BD65884DE}">
      <dgm:prSet/>
      <dgm:spPr/>
      <dgm:t>
        <a:bodyPr/>
        <a:lstStyle/>
        <a:p>
          <a:endParaRPr lang="en-US"/>
        </a:p>
      </dgm:t>
    </dgm:pt>
    <dgm:pt modelId="{CEFF5762-34D1-4217-A087-62285B630417}">
      <dgm:prSet phldrT="[Text]"/>
      <dgm:spPr/>
      <dgm:t>
        <a:bodyPr/>
        <a:lstStyle/>
        <a:p>
          <a:r>
            <a:rPr lang="mk-MK" dirty="0" smtClean="0">
              <a:latin typeface="Candara" panose="020E0502030303020204" pitchFamily="34" charset="0"/>
            </a:rPr>
            <a:t>Рушење на објекти</a:t>
          </a:r>
          <a:endParaRPr lang="en-US" dirty="0">
            <a:latin typeface="Candara" panose="020E0502030303020204" pitchFamily="34" charset="0"/>
          </a:endParaRPr>
        </a:p>
      </dgm:t>
    </dgm:pt>
    <dgm:pt modelId="{FA4F261C-40C8-451D-BDDC-E3345C8D9BC1}" type="parTrans" cxnId="{D7F3DFC0-C379-415C-BD16-90F3D217FD78}">
      <dgm:prSet/>
      <dgm:spPr/>
      <dgm:t>
        <a:bodyPr/>
        <a:lstStyle/>
        <a:p>
          <a:endParaRPr lang="en-US"/>
        </a:p>
      </dgm:t>
    </dgm:pt>
    <dgm:pt modelId="{A535E62C-D321-44D6-AD4A-3AD9F691AEBC}" type="sibTrans" cxnId="{D7F3DFC0-C379-415C-BD16-90F3D217FD78}">
      <dgm:prSet/>
      <dgm:spPr/>
      <dgm:t>
        <a:bodyPr/>
        <a:lstStyle/>
        <a:p>
          <a:endParaRPr lang="en-US"/>
        </a:p>
      </dgm:t>
    </dgm:pt>
    <dgm:pt modelId="{7C03EBBA-E2A0-40C4-9F8E-EBF9DF6D531B}">
      <dgm:prSet phldrT="[Text]"/>
      <dgm:spPr/>
      <dgm:t>
        <a:bodyPr/>
        <a:lstStyle/>
        <a:p>
          <a:r>
            <a:rPr lang="mk-MK" dirty="0" smtClean="0">
              <a:latin typeface="Candara" panose="020E0502030303020204" pitchFamily="34" charset="0"/>
            </a:rPr>
            <a:t>Изградба на јавно осветлување </a:t>
          </a:r>
          <a:r>
            <a:rPr lang="en-US" dirty="0" smtClean="0">
              <a:latin typeface="Candara" panose="020E0502030303020204" pitchFamily="34" charset="0"/>
            </a:rPr>
            <a:t>4</a:t>
          </a:r>
          <a:r>
            <a:rPr lang="mk-MK" dirty="0" smtClean="0">
              <a:latin typeface="Candara" panose="020E0502030303020204" pitchFamily="34" charset="0"/>
            </a:rPr>
            <a:t>.</a:t>
          </a:r>
          <a:r>
            <a:rPr lang="en-US" dirty="0" smtClean="0">
              <a:latin typeface="Candara" panose="020E0502030303020204" pitchFamily="34" charset="0"/>
            </a:rPr>
            <a:t>250</a:t>
          </a:r>
          <a:r>
            <a:rPr lang="mk-MK" dirty="0" smtClean="0">
              <a:latin typeface="Candara" panose="020E0502030303020204" pitchFamily="34" charset="0"/>
            </a:rPr>
            <a:t>.000</a:t>
          </a:r>
          <a:endParaRPr lang="en-US" dirty="0">
            <a:latin typeface="Candara" panose="020E0502030303020204" pitchFamily="34" charset="0"/>
          </a:endParaRPr>
        </a:p>
      </dgm:t>
    </dgm:pt>
    <dgm:pt modelId="{C2C96CC9-A234-4AB7-9747-B43739F52B01}" type="parTrans" cxnId="{454FE79F-90DD-4F62-B1F2-7690D438B72A}">
      <dgm:prSet/>
      <dgm:spPr/>
      <dgm:t>
        <a:bodyPr/>
        <a:lstStyle/>
        <a:p>
          <a:endParaRPr lang="en-US"/>
        </a:p>
      </dgm:t>
    </dgm:pt>
    <dgm:pt modelId="{280CCC33-C027-463B-B224-E78586D60E42}" type="sibTrans" cxnId="{454FE79F-90DD-4F62-B1F2-7690D438B72A}">
      <dgm:prSet/>
      <dgm:spPr/>
      <dgm:t>
        <a:bodyPr/>
        <a:lstStyle/>
        <a:p>
          <a:endParaRPr lang="en-US"/>
        </a:p>
      </dgm:t>
    </dgm:pt>
    <dgm:pt modelId="{12B72618-EB6D-4384-AC00-DEF4BD04BFC1}">
      <dgm:prSet phldrT="[Text]"/>
      <dgm:spPr/>
      <dgm:t>
        <a:bodyPr/>
        <a:lstStyle/>
        <a:p>
          <a:r>
            <a:rPr lang="mk-MK" dirty="0" smtClean="0">
              <a:latin typeface="Candara" panose="020E0502030303020204" pitchFamily="34" charset="0"/>
            </a:rPr>
            <a:t>Проширување на постојната улична мрежа</a:t>
          </a:r>
          <a:endParaRPr lang="en-US" dirty="0">
            <a:latin typeface="Candara" panose="020E0502030303020204" pitchFamily="34" charset="0"/>
          </a:endParaRPr>
        </a:p>
      </dgm:t>
    </dgm:pt>
    <dgm:pt modelId="{2CB3086A-5883-4F2E-9981-6BAFD840E64D}" type="parTrans" cxnId="{255CC811-AC0F-4998-888D-6F8F967EF648}">
      <dgm:prSet/>
      <dgm:spPr/>
      <dgm:t>
        <a:bodyPr/>
        <a:lstStyle/>
        <a:p>
          <a:endParaRPr lang="en-US"/>
        </a:p>
      </dgm:t>
    </dgm:pt>
    <dgm:pt modelId="{AE58B87E-C364-4D47-A906-C53D787E2CE7}" type="sibTrans" cxnId="{255CC811-AC0F-4998-888D-6F8F967EF648}">
      <dgm:prSet/>
      <dgm:spPr/>
      <dgm:t>
        <a:bodyPr/>
        <a:lstStyle/>
        <a:p>
          <a:endParaRPr lang="en-US"/>
        </a:p>
      </dgm:t>
    </dgm:pt>
    <dgm:pt modelId="{EC1F0635-5F3C-4247-9EA3-6F27C4C16AF5}">
      <dgm:prSet phldrT="[Text]"/>
      <dgm:spPr/>
      <dgm:t>
        <a:bodyPr/>
        <a:lstStyle/>
        <a:p>
          <a:r>
            <a:rPr lang="mk-MK" dirty="0" smtClean="0">
              <a:latin typeface="Candara" panose="020E0502030303020204" pitchFamily="34" charset="0"/>
            </a:rPr>
            <a:t>Заловување и третирање на кучиња скитници</a:t>
          </a:r>
          <a:endParaRPr lang="en-US" dirty="0">
            <a:latin typeface="Candara" panose="020E0502030303020204" pitchFamily="34" charset="0"/>
          </a:endParaRPr>
        </a:p>
      </dgm:t>
    </dgm:pt>
    <dgm:pt modelId="{2A6330EB-ECAC-426E-8715-06EC5E69AD7C}" type="parTrans" cxnId="{2AD24DC3-BF62-44B3-B26E-942D5098EE87}">
      <dgm:prSet/>
      <dgm:spPr/>
      <dgm:t>
        <a:bodyPr/>
        <a:lstStyle/>
        <a:p>
          <a:endParaRPr lang="en-US"/>
        </a:p>
      </dgm:t>
    </dgm:pt>
    <dgm:pt modelId="{664C08D2-EE07-4EF1-BBED-8E6D2B991420}" type="sibTrans" cxnId="{2AD24DC3-BF62-44B3-B26E-942D5098EE87}">
      <dgm:prSet/>
      <dgm:spPr/>
      <dgm:t>
        <a:bodyPr/>
        <a:lstStyle/>
        <a:p>
          <a:endParaRPr lang="en-US"/>
        </a:p>
      </dgm:t>
    </dgm:pt>
    <dgm:pt modelId="{DD87E93F-9FF4-4E31-82D1-BEA93F7B5BF4}" type="pres">
      <dgm:prSet presAssocID="{7C39A541-5F0F-4DD3-B538-C71978982732}" presName="Name0" presStyleCnt="0">
        <dgm:presLayoutVars>
          <dgm:dir/>
          <dgm:animLvl val="lvl"/>
          <dgm:resizeHandles val="exact"/>
        </dgm:presLayoutVars>
      </dgm:prSet>
      <dgm:spPr/>
      <dgm:t>
        <a:bodyPr/>
        <a:lstStyle/>
        <a:p>
          <a:endParaRPr lang="en-US"/>
        </a:p>
      </dgm:t>
    </dgm:pt>
    <dgm:pt modelId="{60CCBC81-7C59-45A9-B91C-1757009C3675}" type="pres">
      <dgm:prSet presAssocID="{BFBDE903-3B4A-4C8A-A094-969DE0717529}" presName="linNode" presStyleCnt="0"/>
      <dgm:spPr/>
    </dgm:pt>
    <dgm:pt modelId="{60F122D3-070D-4AA6-B09C-6E4E902C325C}" type="pres">
      <dgm:prSet presAssocID="{BFBDE903-3B4A-4C8A-A094-969DE0717529}" presName="parentText" presStyleLbl="node1" presStyleIdx="0" presStyleCnt="2" custLinFactNeighborX="333" custLinFactNeighborY="2900">
        <dgm:presLayoutVars>
          <dgm:chMax val="1"/>
          <dgm:bulletEnabled val="1"/>
        </dgm:presLayoutVars>
      </dgm:prSet>
      <dgm:spPr/>
      <dgm:t>
        <a:bodyPr/>
        <a:lstStyle/>
        <a:p>
          <a:endParaRPr lang="en-US"/>
        </a:p>
      </dgm:t>
    </dgm:pt>
    <dgm:pt modelId="{D4405813-5EC5-43BE-A89C-A524021CCF8F}" type="pres">
      <dgm:prSet presAssocID="{BFBDE903-3B4A-4C8A-A094-969DE0717529}" presName="descendantText" presStyleLbl="alignAccFollowNode1" presStyleIdx="0" presStyleCnt="2">
        <dgm:presLayoutVars>
          <dgm:bulletEnabled val="1"/>
        </dgm:presLayoutVars>
      </dgm:prSet>
      <dgm:spPr/>
      <dgm:t>
        <a:bodyPr/>
        <a:lstStyle/>
        <a:p>
          <a:endParaRPr lang="en-US"/>
        </a:p>
      </dgm:t>
    </dgm:pt>
    <dgm:pt modelId="{7EA14F11-840D-4722-BC3C-54BD6CAF1659}" type="pres">
      <dgm:prSet presAssocID="{0C0A73C3-35A2-448C-8081-B6A349C2AB1C}" presName="sp" presStyleCnt="0"/>
      <dgm:spPr/>
    </dgm:pt>
    <dgm:pt modelId="{95B30170-A645-4E43-8793-DD5936ABC22B}" type="pres">
      <dgm:prSet presAssocID="{7C03EBBA-E2A0-40C4-9F8E-EBF9DF6D531B}" presName="linNode" presStyleCnt="0"/>
      <dgm:spPr/>
    </dgm:pt>
    <dgm:pt modelId="{7EEB52BB-DEFF-4261-A4C4-DCF62D230410}" type="pres">
      <dgm:prSet presAssocID="{7C03EBBA-E2A0-40C4-9F8E-EBF9DF6D531B}" presName="parentText" presStyleLbl="node1" presStyleIdx="1" presStyleCnt="2">
        <dgm:presLayoutVars>
          <dgm:chMax val="1"/>
          <dgm:bulletEnabled val="1"/>
        </dgm:presLayoutVars>
      </dgm:prSet>
      <dgm:spPr/>
      <dgm:t>
        <a:bodyPr/>
        <a:lstStyle/>
        <a:p>
          <a:endParaRPr lang="en-US"/>
        </a:p>
      </dgm:t>
    </dgm:pt>
    <dgm:pt modelId="{1487939A-C3DA-4F1E-B7C2-88CA52655FA0}" type="pres">
      <dgm:prSet presAssocID="{7C03EBBA-E2A0-40C4-9F8E-EBF9DF6D531B}" presName="descendantText" presStyleLbl="alignAccFollowNode1" presStyleIdx="1" presStyleCnt="2">
        <dgm:presLayoutVars>
          <dgm:bulletEnabled val="1"/>
        </dgm:presLayoutVars>
      </dgm:prSet>
      <dgm:spPr/>
      <dgm:t>
        <a:bodyPr/>
        <a:lstStyle/>
        <a:p>
          <a:endParaRPr lang="en-US"/>
        </a:p>
      </dgm:t>
    </dgm:pt>
  </dgm:ptLst>
  <dgm:cxnLst>
    <dgm:cxn modelId="{2AD24DC3-BF62-44B3-B26E-942D5098EE87}" srcId="{BFBDE903-3B4A-4C8A-A094-969DE0717529}" destId="{EC1F0635-5F3C-4247-9EA3-6F27C4C16AF5}" srcOrd="1" destOrd="0" parTransId="{2A6330EB-ECAC-426E-8715-06EC5E69AD7C}" sibTransId="{664C08D2-EE07-4EF1-BBED-8E6D2B991420}"/>
    <dgm:cxn modelId="{D30AE7D8-4DF3-46FF-B6A4-6AE7CA4BF4BB}" type="presOf" srcId="{7C39A541-5F0F-4DD3-B538-C71978982732}" destId="{DD87E93F-9FF4-4E31-82D1-BEA93F7B5BF4}" srcOrd="0" destOrd="0" presId="urn:microsoft.com/office/officeart/2005/8/layout/vList5"/>
    <dgm:cxn modelId="{255CC811-AC0F-4998-888D-6F8F967EF648}" srcId="{7C03EBBA-E2A0-40C4-9F8E-EBF9DF6D531B}" destId="{12B72618-EB6D-4384-AC00-DEF4BD04BFC1}" srcOrd="0" destOrd="0" parTransId="{2CB3086A-5883-4F2E-9981-6BAFD840E64D}" sibTransId="{AE58B87E-C364-4D47-A906-C53D787E2CE7}"/>
    <dgm:cxn modelId="{39441BC0-D314-4F4E-B75E-8CB2DE1F07C9}" type="presOf" srcId="{12B72618-EB6D-4384-AC00-DEF4BD04BFC1}" destId="{1487939A-C3DA-4F1E-B7C2-88CA52655FA0}" srcOrd="0" destOrd="0" presId="urn:microsoft.com/office/officeart/2005/8/layout/vList5"/>
    <dgm:cxn modelId="{17E43ED2-D9D6-4B3B-8B22-A030F9077D55}" type="presOf" srcId="{BFBDE903-3B4A-4C8A-A094-969DE0717529}" destId="{60F122D3-070D-4AA6-B09C-6E4E902C325C}" srcOrd="0" destOrd="0" presId="urn:microsoft.com/office/officeart/2005/8/layout/vList5"/>
    <dgm:cxn modelId="{F5CD5B9E-1B5E-46BC-921F-7B5BD65884DE}" srcId="{7C39A541-5F0F-4DD3-B538-C71978982732}" destId="{BFBDE903-3B4A-4C8A-A094-969DE0717529}" srcOrd="0" destOrd="0" parTransId="{D25EB5D8-E8B5-4505-AA70-3D3775000D0A}" sibTransId="{0C0A73C3-35A2-448C-8081-B6A349C2AB1C}"/>
    <dgm:cxn modelId="{817E62A3-6EAD-4863-9E74-B5117AC111D4}" type="presOf" srcId="{CEFF5762-34D1-4217-A087-62285B630417}" destId="{D4405813-5EC5-43BE-A89C-A524021CCF8F}" srcOrd="0" destOrd="0" presId="urn:microsoft.com/office/officeart/2005/8/layout/vList5"/>
    <dgm:cxn modelId="{7DC6F9CF-5E6B-488F-B323-6CBBA1E5BD2F}" type="presOf" srcId="{EC1F0635-5F3C-4247-9EA3-6F27C4C16AF5}" destId="{D4405813-5EC5-43BE-A89C-A524021CCF8F}" srcOrd="0" destOrd="1" presId="urn:microsoft.com/office/officeart/2005/8/layout/vList5"/>
    <dgm:cxn modelId="{0C9FBF68-DCAC-4B14-81F6-AA78FF6E82BE}" type="presOf" srcId="{7C03EBBA-E2A0-40C4-9F8E-EBF9DF6D531B}" destId="{7EEB52BB-DEFF-4261-A4C4-DCF62D230410}" srcOrd="0" destOrd="0" presId="urn:microsoft.com/office/officeart/2005/8/layout/vList5"/>
    <dgm:cxn modelId="{D7F3DFC0-C379-415C-BD16-90F3D217FD78}" srcId="{BFBDE903-3B4A-4C8A-A094-969DE0717529}" destId="{CEFF5762-34D1-4217-A087-62285B630417}" srcOrd="0" destOrd="0" parTransId="{FA4F261C-40C8-451D-BDDC-E3345C8D9BC1}" sibTransId="{A535E62C-D321-44D6-AD4A-3AD9F691AEBC}"/>
    <dgm:cxn modelId="{454FE79F-90DD-4F62-B1F2-7690D438B72A}" srcId="{7C39A541-5F0F-4DD3-B538-C71978982732}" destId="{7C03EBBA-E2A0-40C4-9F8E-EBF9DF6D531B}" srcOrd="1" destOrd="0" parTransId="{C2C96CC9-A234-4AB7-9747-B43739F52B01}" sibTransId="{280CCC33-C027-463B-B224-E78586D60E42}"/>
    <dgm:cxn modelId="{85F40778-0AE9-43D0-8733-E59A22953308}" type="presParOf" srcId="{DD87E93F-9FF4-4E31-82D1-BEA93F7B5BF4}" destId="{60CCBC81-7C59-45A9-B91C-1757009C3675}" srcOrd="0" destOrd="0" presId="urn:microsoft.com/office/officeart/2005/8/layout/vList5"/>
    <dgm:cxn modelId="{394143F5-CCAE-46D4-A503-AD3BA36D68B6}" type="presParOf" srcId="{60CCBC81-7C59-45A9-B91C-1757009C3675}" destId="{60F122D3-070D-4AA6-B09C-6E4E902C325C}" srcOrd="0" destOrd="0" presId="urn:microsoft.com/office/officeart/2005/8/layout/vList5"/>
    <dgm:cxn modelId="{BC8CE9BE-328F-4356-9100-3F495B1F5DAD}" type="presParOf" srcId="{60CCBC81-7C59-45A9-B91C-1757009C3675}" destId="{D4405813-5EC5-43BE-A89C-A524021CCF8F}" srcOrd="1" destOrd="0" presId="urn:microsoft.com/office/officeart/2005/8/layout/vList5"/>
    <dgm:cxn modelId="{BE902C1A-F1AB-49D4-AFEB-9968D63D2366}" type="presParOf" srcId="{DD87E93F-9FF4-4E31-82D1-BEA93F7B5BF4}" destId="{7EA14F11-840D-4722-BC3C-54BD6CAF1659}" srcOrd="1" destOrd="0" presId="urn:microsoft.com/office/officeart/2005/8/layout/vList5"/>
    <dgm:cxn modelId="{67230340-4D76-4606-8021-72FCAC784D18}" type="presParOf" srcId="{DD87E93F-9FF4-4E31-82D1-BEA93F7B5BF4}" destId="{95B30170-A645-4E43-8793-DD5936ABC22B}" srcOrd="2" destOrd="0" presId="urn:microsoft.com/office/officeart/2005/8/layout/vList5"/>
    <dgm:cxn modelId="{EC8B9075-7DF4-4633-9EBF-779316E02D2B}" type="presParOf" srcId="{95B30170-A645-4E43-8793-DD5936ABC22B}" destId="{7EEB52BB-DEFF-4261-A4C4-DCF62D230410}" srcOrd="0" destOrd="0" presId="urn:microsoft.com/office/officeart/2005/8/layout/vList5"/>
    <dgm:cxn modelId="{7870B0D2-7FC9-46C9-9BE3-639A8BEDE9C3}" type="presParOf" srcId="{95B30170-A645-4E43-8793-DD5936ABC22B}" destId="{1487939A-C3DA-4F1E-B7C2-88CA52655FA0}" srcOrd="1" destOrd="0" presId="urn:microsoft.com/office/officeart/2005/8/layout/vList5"/>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C39A541-5F0F-4DD3-B538-C71978982732}" type="doc">
      <dgm:prSet loTypeId="urn:microsoft.com/office/officeart/2005/8/layout/vList5" loCatId="list" qsTypeId="urn:microsoft.com/office/officeart/2005/8/quickstyle/3d3" qsCatId="3D" csTypeId="urn:microsoft.com/office/officeart/2005/8/colors/accent5_5" csCatId="accent5" phldr="1"/>
      <dgm:spPr/>
      <dgm:t>
        <a:bodyPr/>
        <a:lstStyle/>
        <a:p>
          <a:endParaRPr lang="en-US"/>
        </a:p>
      </dgm:t>
    </dgm:pt>
    <dgm:pt modelId="{7C03EBBA-E2A0-40C4-9F8E-EBF9DF6D531B}">
      <dgm:prSet phldrT="[Text]"/>
      <dgm:spPr/>
      <dgm:t>
        <a:bodyPr/>
        <a:lstStyle/>
        <a:p>
          <a:r>
            <a:rPr lang="mk-MK" dirty="0" smtClean="0">
              <a:latin typeface="Candara" panose="020E0502030303020204" pitchFamily="34" charset="0"/>
            </a:rPr>
            <a:t>Изградба на простор за паркирање </a:t>
          </a:r>
        </a:p>
        <a:p>
          <a:r>
            <a:rPr lang="en-US" dirty="0" smtClean="0">
              <a:latin typeface="Candara" panose="020E0502030303020204" pitchFamily="34" charset="0"/>
            </a:rPr>
            <a:t>2</a:t>
          </a:r>
          <a:r>
            <a:rPr lang="mk-MK" dirty="0" smtClean="0">
              <a:latin typeface="Candara" panose="020E0502030303020204" pitchFamily="34" charset="0"/>
            </a:rPr>
            <a:t>00.000</a:t>
          </a:r>
          <a:endParaRPr lang="en-US" dirty="0">
            <a:latin typeface="Candara" panose="020E0502030303020204" pitchFamily="34" charset="0"/>
          </a:endParaRPr>
        </a:p>
      </dgm:t>
    </dgm:pt>
    <dgm:pt modelId="{C2C96CC9-A234-4AB7-9747-B43739F52B01}" type="parTrans" cxnId="{454FE79F-90DD-4F62-B1F2-7690D438B72A}">
      <dgm:prSet/>
      <dgm:spPr/>
      <dgm:t>
        <a:bodyPr/>
        <a:lstStyle/>
        <a:p>
          <a:endParaRPr lang="en-US"/>
        </a:p>
      </dgm:t>
    </dgm:pt>
    <dgm:pt modelId="{280CCC33-C027-463B-B224-E78586D60E42}" type="sibTrans" cxnId="{454FE79F-90DD-4F62-B1F2-7690D438B72A}">
      <dgm:prSet/>
      <dgm:spPr/>
      <dgm:t>
        <a:bodyPr/>
        <a:lstStyle/>
        <a:p>
          <a:endParaRPr lang="en-US"/>
        </a:p>
      </dgm:t>
    </dgm:pt>
    <dgm:pt modelId="{12B72618-EB6D-4384-AC00-DEF4BD04BFC1}">
      <dgm:prSet phldrT="[Text]"/>
      <dgm:spPr/>
      <dgm:t>
        <a:bodyPr/>
        <a:lstStyle/>
        <a:p>
          <a:endParaRPr lang="en-US" dirty="0"/>
        </a:p>
      </dgm:t>
    </dgm:pt>
    <dgm:pt modelId="{2CB3086A-5883-4F2E-9981-6BAFD840E64D}" type="parTrans" cxnId="{255CC811-AC0F-4998-888D-6F8F967EF648}">
      <dgm:prSet/>
      <dgm:spPr/>
      <dgm:t>
        <a:bodyPr/>
        <a:lstStyle/>
        <a:p>
          <a:endParaRPr lang="en-US"/>
        </a:p>
      </dgm:t>
    </dgm:pt>
    <dgm:pt modelId="{AE58B87E-C364-4D47-A906-C53D787E2CE7}" type="sibTrans" cxnId="{255CC811-AC0F-4998-888D-6F8F967EF648}">
      <dgm:prSet/>
      <dgm:spPr/>
      <dgm:t>
        <a:bodyPr/>
        <a:lstStyle/>
        <a:p>
          <a:endParaRPr lang="en-US"/>
        </a:p>
      </dgm:t>
    </dgm:pt>
    <dgm:pt modelId="{A460B322-0407-48A1-8EA8-118F546A39A8}">
      <dgm:prSet phldrT="[Text]"/>
      <dgm:spPr/>
      <dgm:t>
        <a:bodyPr/>
        <a:lstStyle/>
        <a:p>
          <a:r>
            <a:rPr lang="mk-MK" dirty="0" smtClean="0">
              <a:latin typeface="Candara" panose="020E0502030303020204" pitchFamily="34" charset="0"/>
            </a:rPr>
            <a:t>Изградба на сообраќајна сигнализација </a:t>
          </a:r>
        </a:p>
        <a:p>
          <a:r>
            <a:rPr lang="mk-MK" dirty="0" smtClean="0">
              <a:latin typeface="Candara" panose="020E0502030303020204" pitchFamily="34" charset="0"/>
            </a:rPr>
            <a:t>1</a:t>
          </a:r>
          <a:r>
            <a:rPr lang="en-US" dirty="0" smtClean="0">
              <a:latin typeface="Candara" panose="020E0502030303020204" pitchFamily="34" charset="0"/>
            </a:rPr>
            <a:t>5</a:t>
          </a:r>
          <a:r>
            <a:rPr lang="mk-MK" dirty="0" smtClean="0">
              <a:latin typeface="Candara" panose="020E0502030303020204" pitchFamily="34" charset="0"/>
            </a:rPr>
            <a:t>0.000</a:t>
          </a:r>
          <a:endParaRPr lang="en-US" dirty="0">
            <a:latin typeface="Candara" panose="020E0502030303020204" pitchFamily="34" charset="0"/>
          </a:endParaRPr>
        </a:p>
      </dgm:t>
    </dgm:pt>
    <dgm:pt modelId="{6BBD2D91-BBE2-41B9-89F9-6398DB1DF0D1}" type="parTrans" cxnId="{BFC43C73-5C15-44B7-9C94-F1B1098AE3EC}">
      <dgm:prSet/>
      <dgm:spPr/>
      <dgm:t>
        <a:bodyPr/>
        <a:lstStyle/>
        <a:p>
          <a:endParaRPr lang="en-US"/>
        </a:p>
      </dgm:t>
    </dgm:pt>
    <dgm:pt modelId="{0ADC6D5D-20EB-4D6A-B102-88673A6BC091}" type="sibTrans" cxnId="{BFC43C73-5C15-44B7-9C94-F1B1098AE3EC}">
      <dgm:prSet/>
      <dgm:spPr/>
      <dgm:t>
        <a:bodyPr/>
        <a:lstStyle/>
        <a:p>
          <a:endParaRPr lang="en-US"/>
        </a:p>
      </dgm:t>
    </dgm:pt>
    <dgm:pt modelId="{DFF93D4B-7647-4826-9464-E5CC4ACA9BF2}">
      <dgm:prSet phldrT="[Text]" custT="1"/>
      <dgm:spPr/>
      <dgm:t>
        <a:bodyPr/>
        <a:lstStyle/>
        <a:p>
          <a:r>
            <a:rPr lang="mk-MK" sz="1100" dirty="0" smtClean="0">
              <a:latin typeface="Candara" panose="020E0502030303020204" pitchFamily="34" charset="0"/>
            </a:rPr>
            <a:t>Поставување на сообраќајни знаци </a:t>
          </a:r>
          <a:endParaRPr lang="en-US" sz="1100" dirty="0">
            <a:latin typeface="Candara" panose="020E0502030303020204" pitchFamily="34" charset="0"/>
          </a:endParaRPr>
        </a:p>
      </dgm:t>
    </dgm:pt>
    <dgm:pt modelId="{30B1C860-672F-4453-ACEE-4A6464EABCE6}" type="parTrans" cxnId="{ECD5F91E-7FD6-4BA1-895B-D411722ACEAF}">
      <dgm:prSet/>
      <dgm:spPr/>
      <dgm:t>
        <a:bodyPr/>
        <a:lstStyle/>
        <a:p>
          <a:endParaRPr lang="en-US"/>
        </a:p>
      </dgm:t>
    </dgm:pt>
    <dgm:pt modelId="{5DECDF4D-30EA-4F2E-BDC0-8E6991D43F4C}" type="sibTrans" cxnId="{ECD5F91E-7FD6-4BA1-895B-D411722ACEAF}">
      <dgm:prSet/>
      <dgm:spPr/>
      <dgm:t>
        <a:bodyPr/>
        <a:lstStyle/>
        <a:p>
          <a:endParaRPr lang="en-US"/>
        </a:p>
      </dgm:t>
    </dgm:pt>
    <dgm:pt modelId="{DD87E93F-9FF4-4E31-82D1-BEA93F7B5BF4}" type="pres">
      <dgm:prSet presAssocID="{7C39A541-5F0F-4DD3-B538-C71978982732}" presName="Name0" presStyleCnt="0">
        <dgm:presLayoutVars>
          <dgm:dir/>
          <dgm:animLvl val="lvl"/>
          <dgm:resizeHandles val="exact"/>
        </dgm:presLayoutVars>
      </dgm:prSet>
      <dgm:spPr/>
      <dgm:t>
        <a:bodyPr/>
        <a:lstStyle/>
        <a:p>
          <a:endParaRPr lang="en-US"/>
        </a:p>
      </dgm:t>
    </dgm:pt>
    <dgm:pt modelId="{95B30170-A645-4E43-8793-DD5936ABC22B}" type="pres">
      <dgm:prSet presAssocID="{7C03EBBA-E2A0-40C4-9F8E-EBF9DF6D531B}" presName="linNode" presStyleCnt="0"/>
      <dgm:spPr/>
    </dgm:pt>
    <dgm:pt modelId="{7EEB52BB-DEFF-4261-A4C4-DCF62D230410}" type="pres">
      <dgm:prSet presAssocID="{7C03EBBA-E2A0-40C4-9F8E-EBF9DF6D531B}" presName="parentText" presStyleLbl="node1" presStyleIdx="0" presStyleCnt="2" custLinFactNeighborX="167" custLinFactNeighborY="-2565">
        <dgm:presLayoutVars>
          <dgm:chMax val="1"/>
          <dgm:bulletEnabled val="1"/>
        </dgm:presLayoutVars>
      </dgm:prSet>
      <dgm:spPr/>
      <dgm:t>
        <a:bodyPr/>
        <a:lstStyle/>
        <a:p>
          <a:endParaRPr lang="en-US"/>
        </a:p>
      </dgm:t>
    </dgm:pt>
    <dgm:pt modelId="{1487939A-C3DA-4F1E-B7C2-88CA52655FA0}" type="pres">
      <dgm:prSet presAssocID="{7C03EBBA-E2A0-40C4-9F8E-EBF9DF6D531B}" presName="descendantText" presStyleLbl="alignAccFollowNode1" presStyleIdx="0" presStyleCnt="2">
        <dgm:presLayoutVars>
          <dgm:bulletEnabled val="1"/>
        </dgm:presLayoutVars>
      </dgm:prSet>
      <dgm:spPr/>
      <dgm:t>
        <a:bodyPr/>
        <a:lstStyle/>
        <a:p>
          <a:endParaRPr lang="en-US"/>
        </a:p>
      </dgm:t>
    </dgm:pt>
    <dgm:pt modelId="{623007C0-64D8-4C85-9A70-8A78996CD86D}" type="pres">
      <dgm:prSet presAssocID="{280CCC33-C027-463B-B224-E78586D60E42}" presName="sp" presStyleCnt="0"/>
      <dgm:spPr/>
    </dgm:pt>
    <dgm:pt modelId="{12C59F48-6748-466C-A5A6-4BC393EA8EEB}" type="pres">
      <dgm:prSet presAssocID="{A460B322-0407-48A1-8EA8-118F546A39A8}" presName="linNode" presStyleCnt="0"/>
      <dgm:spPr/>
    </dgm:pt>
    <dgm:pt modelId="{805D8226-23F7-4EA1-86DD-725AD3BCE039}" type="pres">
      <dgm:prSet presAssocID="{A460B322-0407-48A1-8EA8-118F546A39A8}" presName="parentText" presStyleLbl="node1" presStyleIdx="1" presStyleCnt="2">
        <dgm:presLayoutVars>
          <dgm:chMax val="1"/>
          <dgm:bulletEnabled val="1"/>
        </dgm:presLayoutVars>
      </dgm:prSet>
      <dgm:spPr/>
      <dgm:t>
        <a:bodyPr/>
        <a:lstStyle/>
        <a:p>
          <a:endParaRPr lang="en-US"/>
        </a:p>
      </dgm:t>
    </dgm:pt>
    <dgm:pt modelId="{070FC703-4782-4A82-955E-3F720B982DEF}" type="pres">
      <dgm:prSet presAssocID="{A460B322-0407-48A1-8EA8-118F546A39A8}" presName="descendantText" presStyleLbl="alignAccFollowNode1" presStyleIdx="1" presStyleCnt="2">
        <dgm:presLayoutVars>
          <dgm:bulletEnabled val="1"/>
        </dgm:presLayoutVars>
      </dgm:prSet>
      <dgm:spPr/>
      <dgm:t>
        <a:bodyPr/>
        <a:lstStyle/>
        <a:p>
          <a:endParaRPr lang="en-US"/>
        </a:p>
      </dgm:t>
    </dgm:pt>
  </dgm:ptLst>
  <dgm:cxnLst>
    <dgm:cxn modelId="{ECD5F91E-7FD6-4BA1-895B-D411722ACEAF}" srcId="{A460B322-0407-48A1-8EA8-118F546A39A8}" destId="{DFF93D4B-7647-4826-9464-E5CC4ACA9BF2}" srcOrd="0" destOrd="0" parTransId="{30B1C860-672F-4453-ACEE-4A6464EABCE6}" sibTransId="{5DECDF4D-30EA-4F2E-BDC0-8E6991D43F4C}"/>
    <dgm:cxn modelId="{2C9437DB-BA27-4196-B776-13F02829D9B0}" type="presOf" srcId="{12B72618-EB6D-4384-AC00-DEF4BD04BFC1}" destId="{1487939A-C3DA-4F1E-B7C2-88CA52655FA0}" srcOrd="0" destOrd="0" presId="urn:microsoft.com/office/officeart/2005/8/layout/vList5"/>
    <dgm:cxn modelId="{255CC811-AC0F-4998-888D-6F8F967EF648}" srcId="{7C03EBBA-E2A0-40C4-9F8E-EBF9DF6D531B}" destId="{12B72618-EB6D-4384-AC00-DEF4BD04BFC1}" srcOrd="0" destOrd="0" parTransId="{2CB3086A-5883-4F2E-9981-6BAFD840E64D}" sibTransId="{AE58B87E-C364-4D47-A906-C53D787E2CE7}"/>
    <dgm:cxn modelId="{644C7DBD-D397-4059-8EC2-5BEA311DE6A2}" type="presOf" srcId="{A460B322-0407-48A1-8EA8-118F546A39A8}" destId="{805D8226-23F7-4EA1-86DD-725AD3BCE039}" srcOrd="0" destOrd="0" presId="urn:microsoft.com/office/officeart/2005/8/layout/vList5"/>
    <dgm:cxn modelId="{BFC43C73-5C15-44B7-9C94-F1B1098AE3EC}" srcId="{7C39A541-5F0F-4DD3-B538-C71978982732}" destId="{A460B322-0407-48A1-8EA8-118F546A39A8}" srcOrd="1" destOrd="0" parTransId="{6BBD2D91-BBE2-41B9-89F9-6398DB1DF0D1}" sibTransId="{0ADC6D5D-20EB-4D6A-B102-88673A6BC091}"/>
    <dgm:cxn modelId="{AEDF2047-D045-477E-8D5C-401EE2BF9D88}" type="presOf" srcId="{7C39A541-5F0F-4DD3-B538-C71978982732}" destId="{DD87E93F-9FF4-4E31-82D1-BEA93F7B5BF4}" srcOrd="0" destOrd="0" presId="urn:microsoft.com/office/officeart/2005/8/layout/vList5"/>
    <dgm:cxn modelId="{BAD598EE-4101-4050-9C82-3AF0091F5C0E}" type="presOf" srcId="{DFF93D4B-7647-4826-9464-E5CC4ACA9BF2}" destId="{070FC703-4782-4A82-955E-3F720B982DEF}" srcOrd="0" destOrd="0" presId="urn:microsoft.com/office/officeart/2005/8/layout/vList5"/>
    <dgm:cxn modelId="{9BF2174B-134D-4520-8036-80532408EBD7}" type="presOf" srcId="{7C03EBBA-E2A0-40C4-9F8E-EBF9DF6D531B}" destId="{7EEB52BB-DEFF-4261-A4C4-DCF62D230410}" srcOrd="0" destOrd="0" presId="urn:microsoft.com/office/officeart/2005/8/layout/vList5"/>
    <dgm:cxn modelId="{454FE79F-90DD-4F62-B1F2-7690D438B72A}" srcId="{7C39A541-5F0F-4DD3-B538-C71978982732}" destId="{7C03EBBA-E2A0-40C4-9F8E-EBF9DF6D531B}" srcOrd="0" destOrd="0" parTransId="{C2C96CC9-A234-4AB7-9747-B43739F52B01}" sibTransId="{280CCC33-C027-463B-B224-E78586D60E42}"/>
    <dgm:cxn modelId="{1844A2BF-4B28-4F27-820E-4D778BC84629}" type="presParOf" srcId="{DD87E93F-9FF4-4E31-82D1-BEA93F7B5BF4}" destId="{95B30170-A645-4E43-8793-DD5936ABC22B}" srcOrd="0" destOrd="0" presId="urn:microsoft.com/office/officeart/2005/8/layout/vList5"/>
    <dgm:cxn modelId="{AFF77F31-D522-4B19-8376-F829F6202BCD}" type="presParOf" srcId="{95B30170-A645-4E43-8793-DD5936ABC22B}" destId="{7EEB52BB-DEFF-4261-A4C4-DCF62D230410}" srcOrd="0" destOrd="0" presId="urn:microsoft.com/office/officeart/2005/8/layout/vList5"/>
    <dgm:cxn modelId="{65EA0A4C-B4DA-4054-A97C-C8832C213F87}" type="presParOf" srcId="{95B30170-A645-4E43-8793-DD5936ABC22B}" destId="{1487939A-C3DA-4F1E-B7C2-88CA52655FA0}" srcOrd="1" destOrd="0" presId="urn:microsoft.com/office/officeart/2005/8/layout/vList5"/>
    <dgm:cxn modelId="{D319A652-454E-4248-BBE3-2C34882FACE0}" type="presParOf" srcId="{DD87E93F-9FF4-4E31-82D1-BEA93F7B5BF4}" destId="{623007C0-64D8-4C85-9A70-8A78996CD86D}" srcOrd="1" destOrd="0" presId="urn:microsoft.com/office/officeart/2005/8/layout/vList5"/>
    <dgm:cxn modelId="{6C151B85-A901-412C-B44E-F04188D40594}" type="presParOf" srcId="{DD87E93F-9FF4-4E31-82D1-BEA93F7B5BF4}" destId="{12C59F48-6748-466C-A5A6-4BC393EA8EEB}" srcOrd="2" destOrd="0" presId="urn:microsoft.com/office/officeart/2005/8/layout/vList5"/>
    <dgm:cxn modelId="{5DF536EF-DB4F-42EB-AC29-719B96951278}" type="presParOf" srcId="{12C59F48-6748-466C-A5A6-4BC393EA8EEB}" destId="{805D8226-23F7-4EA1-86DD-725AD3BCE039}" srcOrd="0" destOrd="0" presId="urn:microsoft.com/office/officeart/2005/8/layout/vList5"/>
    <dgm:cxn modelId="{DD272213-2A47-4800-A487-D36B31226CB6}" type="presParOf" srcId="{12C59F48-6748-466C-A5A6-4BC393EA8EEB}" destId="{070FC703-4782-4A82-955E-3F720B982DEF}"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C39A541-5F0F-4DD3-B538-C71978982732}" type="doc">
      <dgm:prSet loTypeId="urn:microsoft.com/office/officeart/2005/8/layout/vList5" loCatId="list" qsTypeId="urn:microsoft.com/office/officeart/2005/8/quickstyle/3d3" qsCatId="3D" csTypeId="urn:microsoft.com/office/officeart/2005/8/colors/accent5_5" csCatId="accent5" phldr="1"/>
      <dgm:spPr/>
      <dgm:t>
        <a:bodyPr/>
        <a:lstStyle/>
        <a:p>
          <a:endParaRPr lang="en-US"/>
        </a:p>
      </dgm:t>
    </dgm:pt>
    <dgm:pt modelId="{BFBDE903-3B4A-4C8A-A094-969DE0717529}">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mk-MK" sz="1100" dirty="0" smtClean="0">
              <a:latin typeface="Candara" panose="020E0502030303020204" pitchFamily="34" charset="0"/>
            </a:rPr>
            <a:t>Изградба на системи за водоснабдување </a:t>
          </a:r>
          <a:r>
            <a:rPr lang="en-US" sz="1100" dirty="0" smtClean="0">
              <a:latin typeface="Candara" panose="020E0502030303020204" pitchFamily="34" charset="0"/>
            </a:rPr>
            <a:t>1.250</a:t>
          </a:r>
          <a:r>
            <a:rPr lang="mk-MK" sz="1100" dirty="0" smtClean="0">
              <a:latin typeface="Candara" panose="020E0502030303020204" pitchFamily="34" charset="0"/>
            </a:rPr>
            <a:t>.000</a:t>
          </a:r>
          <a:endParaRPr lang="en-US" sz="1100" dirty="0" smtClean="0">
            <a:latin typeface="Candara" panose="020E0502030303020204" pitchFamily="34" charset="0"/>
          </a:endParaRPr>
        </a:p>
        <a:p>
          <a:pPr defTabSz="800100">
            <a:lnSpc>
              <a:spcPct val="90000"/>
            </a:lnSpc>
            <a:spcBef>
              <a:spcPct val="0"/>
            </a:spcBef>
            <a:spcAft>
              <a:spcPct val="35000"/>
            </a:spcAft>
          </a:pPr>
          <a:endParaRPr lang="en-US" sz="1000" dirty="0"/>
        </a:p>
      </dgm:t>
    </dgm:pt>
    <dgm:pt modelId="{D25EB5D8-E8B5-4505-AA70-3D3775000D0A}" type="parTrans" cxnId="{F5CD5B9E-1B5E-46BC-921F-7B5BD65884DE}">
      <dgm:prSet/>
      <dgm:spPr/>
      <dgm:t>
        <a:bodyPr/>
        <a:lstStyle/>
        <a:p>
          <a:endParaRPr lang="en-US"/>
        </a:p>
      </dgm:t>
    </dgm:pt>
    <dgm:pt modelId="{0C0A73C3-35A2-448C-8081-B6A349C2AB1C}" type="sibTrans" cxnId="{F5CD5B9E-1B5E-46BC-921F-7B5BD65884DE}">
      <dgm:prSet/>
      <dgm:spPr/>
      <dgm:t>
        <a:bodyPr/>
        <a:lstStyle/>
        <a:p>
          <a:endParaRPr lang="en-US"/>
        </a:p>
      </dgm:t>
    </dgm:pt>
    <dgm:pt modelId="{CEFF5762-34D1-4217-A087-62285B630417}">
      <dgm:prSet phldrT="[Text]"/>
      <dgm:spPr/>
      <dgm:t>
        <a:bodyPr/>
        <a:lstStyle/>
        <a:p>
          <a:endParaRPr lang="en-US" dirty="0"/>
        </a:p>
      </dgm:t>
    </dgm:pt>
    <dgm:pt modelId="{FA4F261C-40C8-451D-BDDC-E3345C8D9BC1}" type="parTrans" cxnId="{D7F3DFC0-C379-415C-BD16-90F3D217FD78}">
      <dgm:prSet/>
      <dgm:spPr/>
      <dgm:t>
        <a:bodyPr/>
        <a:lstStyle/>
        <a:p>
          <a:endParaRPr lang="en-US"/>
        </a:p>
      </dgm:t>
    </dgm:pt>
    <dgm:pt modelId="{A535E62C-D321-44D6-AD4A-3AD9F691AEBC}" type="sibTrans" cxnId="{D7F3DFC0-C379-415C-BD16-90F3D217FD78}">
      <dgm:prSet/>
      <dgm:spPr/>
      <dgm:t>
        <a:bodyPr/>
        <a:lstStyle/>
        <a:p>
          <a:endParaRPr lang="en-US"/>
        </a:p>
      </dgm:t>
    </dgm:pt>
    <dgm:pt modelId="{7C03EBBA-E2A0-40C4-9F8E-EBF9DF6D531B}">
      <dgm:prSet phldrT="[Text]" custT="1"/>
      <dgm:spPr/>
      <dgm:t>
        <a:bodyPr/>
        <a:lstStyle/>
        <a:p>
          <a:r>
            <a:rPr lang="mk-MK" sz="1200" dirty="0" smtClean="0">
              <a:latin typeface="Candara" panose="020E0502030303020204" pitchFamily="34" charset="0"/>
            </a:rPr>
            <a:t>Изградба на системи за одведување и пречистување на отпадни води </a:t>
          </a:r>
          <a:r>
            <a:rPr lang="mk-MK" sz="1200" dirty="0" smtClean="0">
              <a:latin typeface="Candara" panose="020E0502030303020204" pitchFamily="34" charset="0"/>
            </a:rPr>
            <a:t>3.</a:t>
          </a:r>
          <a:r>
            <a:rPr lang="en-US" sz="1200" dirty="0" smtClean="0">
              <a:latin typeface="Candara" panose="020E0502030303020204" pitchFamily="34" charset="0"/>
            </a:rPr>
            <a:t>700</a:t>
          </a:r>
          <a:r>
            <a:rPr lang="mk-MK" sz="1200" dirty="0" smtClean="0">
              <a:latin typeface="Candara" panose="020E0502030303020204" pitchFamily="34" charset="0"/>
            </a:rPr>
            <a:t>.000</a:t>
          </a:r>
          <a:endParaRPr lang="en-US" sz="1200" dirty="0">
            <a:latin typeface="Candara" panose="020E0502030303020204" pitchFamily="34" charset="0"/>
          </a:endParaRPr>
        </a:p>
      </dgm:t>
    </dgm:pt>
    <dgm:pt modelId="{C2C96CC9-A234-4AB7-9747-B43739F52B01}" type="parTrans" cxnId="{454FE79F-90DD-4F62-B1F2-7690D438B72A}">
      <dgm:prSet/>
      <dgm:spPr/>
      <dgm:t>
        <a:bodyPr/>
        <a:lstStyle/>
        <a:p>
          <a:endParaRPr lang="en-US"/>
        </a:p>
      </dgm:t>
    </dgm:pt>
    <dgm:pt modelId="{280CCC33-C027-463B-B224-E78586D60E42}" type="sibTrans" cxnId="{454FE79F-90DD-4F62-B1F2-7690D438B72A}">
      <dgm:prSet/>
      <dgm:spPr/>
      <dgm:t>
        <a:bodyPr/>
        <a:lstStyle/>
        <a:p>
          <a:endParaRPr lang="en-US"/>
        </a:p>
      </dgm:t>
    </dgm:pt>
    <dgm:pt modelId="{12B72618-EB6D-4384-AC00-DEF4BD04BFC1}">
      <dgm:prSet phldrT="[Text]" custT="1"/>
      <dgm:spPr/>
      <dgm:t>
        <a:bodyPr/>
        <a:lstStyle/>
        <a:p>
          <a:r>
            <a:rPr lang="mk-MK" sz="1100" dirty="0" smtClean="0">
              <a:latin typeface="Candara" panose="020E0502030303020204" pitchFamily="34" charset="0"/>
            </a:rPr>
            <a:t>Изградба на фекална канализација со колектор во Мачево</a:t>
          </a:r>
          <a:endParaRPr lang="en-US" sz="1100" dirty="0">
            <a:latin typeface="Candara" panose="020E0502030303020204" pitchFamily="34" charset="0"/>
          </a:endParaRPr>
        </a:p>
      </dgm:t>
    </dgm:pt>
    <dgm:pt modelId="{2CB3086A-5883-4F2E-9981-6BAFD840E64D}" type="parTrans" cxnId="{255CC811-AC0F-4998-888D-6F8F967EF648}">
      <dgm:prSet/>
      <dgm:spPr/>
      <dgm:t>
        <a:bodyPr/>
        <a:lstStyle/>
        <a:p>
          <a:endParaRPr lang="en-US"/>
        </a:p>
      </dgm:t>
    </dgm:pt>
    <dgm:pt modelId="{AE58B87E-C364-4D47-A906-C53D787E2CE7}" type="sibTrans" cxnId="{255CC811-AC0F-4998-888D-6F8F967EF648}">
      <dgm:prSet/>
      <dgm:spPr/>
      <dgm:t>
        <a:bodyPr/>
        <a:lstStyle/>
        <a:p>
          <a:endParaRPr lang="en-US"/>
        </a:p>
      </dgm:t>
    </dgm:pt>
    <dgm:pt modelId="{A460B322-0407-48A1-8EA8-118F546A39A8}">
      <dgm:prSet phldrT="[Text]" custT="1"/>
      <dgm:spPr/>
      <dgm:t>
        <a:bodyPr/>
        <a:lstStyle/>
        <a:p>
          <a:r>
            <a:rPr lang="mk-MK" sz="1200" dirty="0" smtClean="0">
              <a:latin typeface="Candara" panose="020E0502030303020204" pitchFamily="34" charset="0"/>
            </a:rPr>
            <a:t>Културни манифестации и творештво</a:t>
          </a:r>
        </a:p>
        <a:p>
          <a:r>
            <a:rPr lang="en-US" sz="1200" dirty="0" smtClean="0">
              <a:latin typeface="Candara" panose="020E0502030303020204" pitchFamily="34" charset="0"/>
            </a:rPr>
            <a:t>1</a:t>
          </a:r>
          <a:r>
            <a:rPr lang="mk-MK" sz="1200" dirty="0" smtClean="0">
              <a:latin typeface="Candara" panose="020E0502030303020204" pitchFamily="34" charset="0"/>
            </a:rPr>
            <a:t>.</a:t>
          </a:r>
          <a:r>
            <a:rPr lang="en-US" sz="1200" dirty="0" smtClean="0">
              <a:latin typeface="Candara" panose="020E0502030303020204" pitchFamily="34" charset="0"/>
            </a:rPr>
            <a:t>605</a:t>
          </a:r>
          <a:r>
            <a:rPr lang="mk-MK" sz="1200" dirty="0" smtClean="0">
              <a:latin typeface="Candara" panose="020E0502030303020204" pitchFamily="34" charset="0"/>
            </a:rPr>
            <a:t>.000</a:t>
          </a:r>
          <a:endParaRPr lang="en-US" sz="1200" dirty="0">
            <a:latin typeface="Candara" panose="020E0502030303020204" pitchFamily="34" charset="0"/>
          </a:endParaRPr>
        </a:p>
      </dgm:t>
    </dgm:pt>
    <dgm:pt modelId="{6BBD2D91-BBE2-41B9-89F9-6398DB1DF0D1}" type="parTrans" cxnId="{BFC43C73-5C15-44B7-9C94-F1B1098AE3EC}">
      <dgm:prSet/>
      <dgm:spPr/>
      <dgm:t>
        <a:bodyPr/>
        <a:lstStyle/>
        <a:p>
          <a:endParaRPr lang="en-US"/>
        </a:p>
      </dgm:t>
    </dgm:pt>
    <dgm:pt modelId="{0ADC6D5D-20EB-4D6A-B102-88673A6BC091}" type="sibTrans" cxnId="{BFC43C73-5C15-44B7-9C94-F1B1098AE3EC}">
      <dgm:prSet/>
      <dgm:spPr/>
      <dgm:t>
        <a:bodyPr/>
        <a:lstStyle/>
        <a:p>
          <a:endParaRPr lang="en-US"/>
        </a:p>
      </dgm:t>
    </dgm:pt>
    <dgm:pt modelId="{DFF93D4B-7647-4826-9464-E5CC4ACA9BF2}">
      <dgm:prSet phldrT="[Text]"/>
      <dgm:spPr/>
      <dgm:t>
        <a:bodyPr/>
        <a:lstStyle/>
        <a:p>
          <a:r>
            <a:rPr lang="mk-MK" dirty="0" smtClean="0">
              <a:latin typeface="Candara" panose="020E0502030303020204" pitchFamily="34" charset="0"/>
            </a:rPr>
            <a:t>Трансфери кон Здруженија и манифестации</a:t>
          </a:r>
          <a:endParaRPr lang="en-US" dirty="0">
            <a:latin typeface="Candara" panose="020E0502030303020204" pitchFamily="34" charset="0"/>
          </a:endParaRPr>
        </a:p>
      </dgm:t>
    </dgm:pt>
    <dgm:pt modelId="{30B1C860-672F-4453-ACEE-4A6464EABCE6}" type="parTrans" cxnId="{ECD5F91E-7FD6-4BA1-895B-D411722ACEAF}">
      <dgm:prSet/>
      <dgm:spPr/>
      <dgm:t>
        <a:bodyPr/>
        <a:lstStyle/>
        <a:p>
          <a:endParaRPr lang="en-US"/>
        </a:p>
      </dgm:t>
    </dgm:pt>
    <dgm:pt modelId="{5DECDF4D-30EA-4F2E-BDC0-8E6991D43F4C}" type="sibTrans" cxnId="{ECD5F91E-7FD6-4BA1-895B-D411722ACEAF}">
      <dgm:prSet/>
      <dgm:spPr/>
      <dgm:t>
        <a:bodyPr/>
        <a:lstStyle/>
        <a:p>
          <a:endParaRPr lang="en-US"/>
        </a:p>
      </dgm:t>
    </dgm:pt>
    <dgm:pt modelId="{C05711DC-5F9A-43C1-BA22-2853CB11EE08}">
      <dgm:prSet phldrT="[Text]"/>
      <dgm:spPr/>
      <dgm:t>
        <a:bodyPr/>
        <a:lstStyle/>
        <a:p>
          <a:r>
            <a:rPr lang="mk-MK" dirty="0" smtClean="0">
              <a:latin typeface="Candara" panose="020E0502030303020204" pitchFamily="34" charset="0"/>
            </a:rPr>
            <a:t>Велигденска прослава</a:t>
          </a:r>
          <a:endParaRPr lang="en-US" dirty="0">
            <a:latin typeface="Candara" panose="020E0502030303020204" pitchFamily="34" charset="0"/>
          </a:endParaRPr>
        </a:p>
      </dgm:t>
    </dgm:pt>
    <dgm:pt modelId="{64D4403A-53FC-4FED-A7B9-84E077D10856}" type="parTrans" cxnId="{17ABB6C6-652A-47D8-A0AF-2362940C0993}">
      <dgm:prSet/>
      <dgm:spPr/>
      <dgm:t>
        <a:bodyPr/>
        <a:lstStyle/>
        <a:p>
          <a:endParaRPr lang="en-US"/>
        </a:p>
      </dgm:t>
    </dgm:pt>
    <dgm:pt modelId="{55AE04A1-2509-4125-84D7-1F547B1BDEDF}" type="sibTrans" cxnId="{17ABB6C6-652A-47D8-A0AF-2362940C0993}">
      <dgm:prSet/>
      <dgm:spPr/>
      <dgm:t>
        <a:bodyPr/>
        <a:lstStyle/>
        <a:p>
          <a:endParaRPr lang="en-US"/>
        </a:p>
      </dgm:t>
    </dgm:pt>
    <dgm:pt modelId="{9EFBCCDB-3DC6-4DBB-BF1D-8ECE1DF9E738}">
      <dgm:prSet phldrT="[Text]"/>
      <dgm:spPr/>
      <dgm:t>
        <a:bodyPr/>
        <a:lstStyle/>
        <a:p>
          <a:r>
            <a:rPr lang="mk-MK" dirty="0" smtClean="0">
              <a:latin typeface="Candara" panose="020E0502030303020204" pitchFamily="34" charset="0"/>
            </a:rPr>
            <a:t>Етно плоштад фестивал</a:t>
          </a:r>
          <a:endParaRPr lang="en-US" dirty="0">
            <a:latin typeface="Candara" panose="020E0502030303020204" pitchFamily="34" charset="0"/>
          </a:endParaRPr>
        </a:p>
      </dgm:t>
    </dgm:pt>
    <dgm:pt modelId="{B9EF3CB7-9BD9-45F4-8845-B4407B9B7240}" type="parTrans" cxnId="{898335ED-AAAB-4E21-86D8-F5DC659B5B82}">
      <dgm:prSet/>
      <dgm:spPr/>
      <dgm:t>
        <a:bodyPr/>
        <a:lstStyle/>
        <a:p>
          <a:endParaRPr lang="en-US"/>
        </a:p>
      </dgm:t>
    </dgm:pt>
    <dgm:pt modelId="{EC97108E-64D5-4D6E-802A-F963FD8B395A}" type="sibTrans" cxnId="{898335ED-AAAB-4E21-86D8-F5DC659B5B82}">
      <dgm:prSet/>
      <dgm:spPr/>
      <dgm:t>
        <a:bodyPr/>
        <a:lstStyle/>
        <a:p>
          <a:endParaRPr lang="en-US"/>
        </a:p>
      </dgm:t>
    </dgm:pt>
    <dgm:pt modelId="{EE9741E2-72EF-488B-BAA9-D90328BDA579}">
      <dgm:prSet phldrT="[Text]"/>
      <dgm:spPr/>
      <dgm:t>
        <a:bodyPr/>
        <a:lstStyle/>
        <a:p>
          <a:r>
            <a:rPr lang="mk-MK" dirty="0" smtClean="0">
              <a:latin typeface="Candara" panose="020E0502030303020204" pitchFamily="34" charset="0"/>
            </a:rPr>
            <a:t>Заштита на споменици и спомен обележја</a:t>
          </a:r>
          <a:endParaRPr lang="en-US" dirty="0">
            <a:latin typeface="Candara" panose="020E0502030303020204" pitchFamily="34" charset="0"/>
          </a:endParaRPr>
        </a:p>
      </dgm:t>
    </dgm:pt>
    <dgm:pt modelId="{AD8CA2FB-409E-4027-A98C-03858F4ACAAE}" type="parTrans" cxnId="{D01A8521-645C-4735-89FB-F315DABC93D1}">
      <dgm:prSet/>
      <dgm:spPr/>
      <dgm:t>
        <a:bodyPr/>
        <a:lstStyle/>
        <a:p>
          <a:endParaRPr lang="en-US"/>
        </a:p>
      </dgm:t>
    </dgm:pt>
    <dgm:pt modelId="{911CC9F1-5CB3-465C-A0B5-125B480A4E0D}" type="sibTrans" cxnId="{D01A8521-645C-4735-89FB-F315DABC93D1}">
      <dgm:prSet/>
      <dgm:spPr/>
      <dgm:t>
        <a:bodyPr/>
        <a:lstStyle/>
        <a:p>
          <a:endParaRPr lang="en-US"/>
        </a:p>
      </dgm:t>
    </dgm:pt>
    <dgm:pt modelId="{38076D84-0AF3-42BE-AB9F-223D2AF88A4D}">
      <dgm:prSet phldrT="[Text]"/>
      <dgm:spPr/>
      <dgm:t>
        <a:bodyPr/>
        <a:lstStyle/>
        <a:p>
          <a:endParaRPr lang="en-US" dirty="0">
            <a:latin typeface="Candara" panose="020E0502030303020204" pitchFamily="34" charset="0"/>
          </a:endParaRPr>
        </a:p>
      </dgm:t>
    </dgm:pt>
    <dgm:pt modelId="{DFD112A6-FCB2-4209-986E-919299A618B9}" type="parTrans" cxnId="{D9E6AFA9-A4C4-44DB-A591-0FF662F0F05C}">
      <dgm:prSet/>
      <dgm:spPr/>
      <dgm:t>
        <a:bodyPr/>
        <a:lstStyle/>
        <a:p>
          <a:endParaRPr lang="en-US"/>
        </a:p>
      </dgm:t>
    </dgm:pt>
    <dgm:pt modelId="{75FC9D9C-B4C6-4A82-BBB9-0B879AF48899}" type="sibTrans" cxnId="{D9E6AFA9-A4C4-44DB-A591-0FF662F0F05C}">
      <dgm:prSet/>
      <dgm:spPr/>
      <dgm:t>
        <a:bodyPr/>
        <a:lstStyle/>
        <a:p>
          <a:endParaRPr lang="en-US"/>
        </a:p>
      </dgm:t>
    </dgm:pt>
    <dgm:pt modelId="{C381FBE1-871F-4CBB-B2C1-34E46B81EB9B}">
      <dgm:prSet phldrT="[Text]"/>
      <dgm:spPr/>
      <dgm:t>
        <a:bodyPr/>
        <a:lstStyle/>
        <a:p>
          <a:r>
            <a:rPr lang="mk-MK" dirty="0" smtClean="0">
              <a:latin typeface="Candara" panose="020E0502030303020204" pitchFamily="34" charset="0"/>
            </a:rPr>
            <a:t>Културни манифестации</a:t>
          </a:r>
          <a:endParaRPr lang="en-US" dirty="0">
            <a:latin typeface="Candara" panose="020E0502030303020204" pitchFamily="34" charset="0"/>
          </a:endParaRPr>
        </a:p>
      </dgm:t>
    </dgm:pt>
    <dgm:pt modelId="{39641E85-7FC8-4BA2-9B34-CF963500997C}" type="parTrans" cxnId="{55C7C706-7314-49B5-9428-792FF240B71D}">
      <dgm:prSet/>
      <dgm:spPr/>
      <dgm:t>
        <a:bodyPr/>
        <a:lstStyle/>
        <a:p>
          <a:endParaRPr lang="en-US"/>
        </a:p>
      </dgm:t>
    </dgm:pt>
    <dgm:pt modelId="{0E901253-52D4-4626-8927-477C42CBAC8B}" type="sibTrans" cxnId="{55C7C706-7314-49B5-9428-792FF240B71D}">
      <dgm:prSet/>
      <dgm:spPr/>
      <dgm:t>
        <a:bodyPr/>
        <a:lstStyle/>
        <a:p>
          <a:endParaRPr lang="en-US"/>
        </a:p>
      </dgm:t>
    </dgm:pt>
    <dgm:pt modelId="{D749D21D-98A7-4920-9FF1-66E3896316F8}">
      <dgm:prSet phldrT="[Text]"/>
      <dgm:spPr/>
      <dgm:t>
        <a:bodyPr/>
        <a:lstStyle/>
        <a:p>
          <a:r>
            <a:rPr lang="mk-MK" dirty="0" smtClean="0">
              <a:latin typeface="Candara" panose="020E0502030303020204" pitchFamily="34" charset="0"/>
            </a:rPr>
            <a:t>Театарски претстави</a:t>
          </a:r>
          <a:endParaRPr lang="en-US" dirty="0">
            <a:latin typeface="Candara" panose="020E0502030303020204" pitchFamily="34" charset="0"/>
          </a:endParaRPr>
        </a:p>
      </dgm:t>
    </dgm:pt>
    <dgm:pt modelId="{140BFE17-9185-4EAC-9CA2-896429BABDED}" type="parTrans" cxnId="{5F779E6D-BA68-495B-847A-0AC4C8876E5B}">
      <dgm:prSet/>
      <dgm:spPr/>
      <dgm:t>
        <a:bodyPr/>
        <a:lstStyle/>
        <a:p>
          <a:endParaRPr lang="en-US"/>
        </a:p>
      </dgm:t>
    </dgm:pt>
    <dgm:pt modelId="{19E4F2DA-35E9-4C96-97FF-9D6D9C030DA1}" type="sibTrans" cxnId="{5F779E6D-BA68-495B-847A-0AC4C8876E5B}">
      <dgm:prSet/>
      <dgm:spPr/>
      <dgm:t>
        <a:bodyPr/>
        <a:lstStyle/>
        <a:p>
          <a:endParaRPr lang="en-US"/>
        </a:p>
      </dgm:t>
    </dgm:pt>
    <dgm:pt modelId="{F8698482-FF8B-42F5-A4E8-E40B64DBFCF7}">
      <dgm:prSet phldrT="[Text]" custT="1"/>
      <dgm:spPr/>
      <dgm:t>
        <a:bodyPr/>
        <a:lstStyle/>
        <a:p>
          <a:r>
            <a:rPr lang="mk-MK" sz="1100" dirty="0" smtClean="0">
              <a:latin typeface="Candara" panose="020E0502030303020204" pitchFamily="34" charset="0"/>
            </a:rPr>
            <a:t>Издградба и одржување на други канализациони системи</a:t>
          </a:r>
          <a:endParaRPr lang="en-US" sz="1100" dirty="0">
            <a:latin typeface="Candara" panose="020E0502030303020204" pitchFamily="34" charset="0"/>
          </a:endParaRPr>
        </a:p>
      </dgm:t>
    </dgm:pt>
    <dgm:pt modelId="{05D6D766-65DB-4E77-9E89-EFE8F1EB81BC}" type="parTrans" cxnId="{95574DC2-E3EB-4FA3-9E57-BDE6868404C3}">
      <dgm:prSet/>
      <dgm:spPr/>
    </dgm:pt>
    <dgm:pt modelId="{B12BE458-61FE-4F35-A500-6FC3847D8E56}" type="sibTrans" cxnId="{95574DC2-E3EB-4FA3-9E57-BDE6868404C3}">
      <dgm:prSet/>
      <dgm:spPr/>
    </dgm:pt>
    <dgm:pt modelId="{DD87E93F-9FF4-4E31-82D1-BEA93F7B5BF4}" type="pres">
      <dgm:prSet presAssocID="{7C39A541-5F0F-4DD3-B538-C71978982732}" presName="Name0" presStyleCnt="0">
        <dgm:presLayoutVars>
          <dgm:dir/>
          <dgm:animLvl val="lvl"/>
          <dgm:resizeHandles val="exact"/>
        </dgm:presLayoutVars>
      </dgm:prSet>
      <dgm:spPr/>
      <dgm:t>
        <a:bodyPr/>
        <a:lstStyle/>
        <a:p>
          <a:endParaRPr lang="en-US"/>
        </a:p>
      </dgm:t>
    </dgm:pt>
    <dgm:pt modelId="{60CCBC81-7C59-45A9-B91C-1757009C3675}" type="pres">
      <dgm:prSet presAssocID="{BFBDE903-3B4A-4C8A-A094-969DE0717529}" presName="linNode" presStyleCnt="0"/>
      <dgm:spPr/>
    </dgm:pt>
    <dgm:pt modelId="{60F122D3-070D-4AA6-B09C-6E4E902C325C}" type="pres">
      <dgm:prSet presAssocID="{BFBDE903-3B4A-4C8A-A094-969DE0717529}" presName="parentText" presStyleLbl="node1" presStyleIdx="0" presStyleCnt="3">
        <dgm:presLayoutVars>
          <dgm:chMax val="1"/>
          <dgm:bulletEnabled val="1"/>
        </dgm:presLayoutVars>
      </dgm:prSet>
      <dgm:spPr/>
      <dgm:t>
        <a:bodyPr/>
        <a:lstStyle/>
        <a:p>
          <a:endParaRPr lang="en-US"/>
        </a:p>
      </dgm:t>
    </dgm:pt>
    <dgm:pt modelId="{D4405813-5EC5-43BE-A89C-A524021CCF8F}" type="pres">
      <dgm:prSet presAssocID="{BFBDE903-3B4A-4C8A-A094-969DE0717529}" presName="descendantText" presStyleLbl="alignAccFollowNode1" presStyleIdx="0" presStyleCnt="3">
        <dgm:presLayoutVars>
          <dgm:bulletEnabled val="1"/>
        </dgm:presLayoutVars>
      </dgm:prSet>
      <dgm:spPr/>
      <dgm:t>
        <a:bodyPr/>
        <a:lstStyle/>
        <a:p>
          <a:endParaRPr lang="en-US"/>
        </a:p>
      </dgm:t>
    </dgm:pt>
    <dgm:pt modelId="{7EA14F11-840D-4722-BC3C-54BD6CAF1659}" type="pres">
      <dgm:prSet presAssocID="{0C0A73C3-35A2-448C-8081-B6A349C2AB1C}" presName="sp" presStyleCnt="0"/>
      <dgm:spPr/>
    </dgm:pt>
    <dgm:pt modelId="{95B30170-A645-4E43-8793-DD5936ABC22B}" type="pres">
      <dgm:prSet presAssocID="{7C03EBBA-E2A0-40C4-9F8E-EBF9DF6D531B}" presName="linNode" presStyleCnt="0"/>
      <dgm:spPr/>
    </dgm:pt>
    <dgm:pt modelId="{7EEB52BB-DEFF-4261-A4C4-DCF62D230410}" type="pres">
      <dgm:prSet presAssocID="{7C03EBBA-E2A0-40C4-9F8E-EBF9DF6D531B}" presName="parentText" presStyleLbl="node1" presStyleIdx="1" presStyleCnt="3" custLinFactNeighborX="167" custLinFactNeighborY="-2565">
        <dgm:presLayoutVars>
          <dgm:chMax val="1"/>
          <dgm:bulletEnabled val="1"/>
        </dgm:presLayoutVars>
      </dgm:prSet>
      <dgm:spPr/>
      <dgm:t>
        <a:bodyPr/>
        <a:lstStyle/>
        <a:p>
          <a:endParaRPr lang="en-US"/>
        </a:p>
      </dgm:t>
    </dgm:pt>
    <dgm:pt modelId="{1487939A-C3DA-4F1E-B7C2-88CA52655FA0}" type="pres">
      <dgm:prSet presAssocID="{7C03EBBA-E2A0-40C4-9F8E-EBF9DF6D531B}" presName="descendantText" presStyleLbl="alignAccFollowNode1" presStyleIdx="1" presStyleCnt="3">
        <dgm:presLayoutVars>
          <dgm:bulletEnabled val="1"/>
        </dgm:presLayoutVars>
      </dgm:prSet>
      <dgm:spPr/>
      <dgm:t>
        <a:bodyPr/>
        <a:lstStyle/>
        <a:p>
          <a:endParaRPr lang="en-US"/>
        </a:p>
      </dgm:t>
    </dgm:pt>
    <dgm:pt modelId="{623007C0-64D8-4C85-9A70-8A78996CD86D}" type="pres">
      <dgm:prSet presAssocID="{280CCC33-C027-463B-B224-E78586D60E42}" presName="sp" presStyleCnt="0"/>
      <dgm:spPr/>
    </dgm:pt>
    <dgm:pt modelId="{12C59F48-6748-466C-A5A6-4BC393EA8EEB}" type="pres">
      <dgm:prSet presAssocID="{A460B322-0407-48A1-8EA8-118F546A39A8}" presName="linNode" presStyleCnt="0"/>
      <dgm:spPr/>
    </dgm:pt>
    <dgm:pt modelId="{805D8226-23F7-4EA1-86DD-725AD3BCE039}" type="pres">
      <dgm:prSet presAssocID="{A460B322-0407-48A1-8EA8-118F546A39A8}" presName="parentText" presStyleLbl="node1" presStyleIdx="2" presStyleCnt="3">
        <dgm:presLayoutVars>
          <dgm:chMax val="1"/>
          <dgm:bulletEnabled val="1"/>
        </dgm:presLayoutVars>
      </dgm:prSet>
      <dgm:spPr/>
      <dgm:t>
        <a:bodyPr/>
        <a:lstStyle/>
        <a:p>
          <a:endParaRPr lang="en-US"/>
        </a:p>
      </dgm:t>
    </dgm:pt>
    <dgm:pt modelId="{070FC703-4782-4A82-955E-3F720B982DEF}" type="pres">
      <dgm:prSet presAssocID="{A460B322-0407-48A1-8EA8-118F546A39A8}" presName="descendantText" presStyleLbl="alignAccFollowNode1" presStyleIdx="2" presStyleCnt="3" custScaleY="293280">
        <dgm:presLayoutVars>
          <dgm:bulletEnabled val="1"/>
        </dgm:presLayoutVars>
      </dgm:prSet>
      <dgm:spPr/>
      <dgm:t>
        <a:bodyPr/>
        <a:lstStyle/>
        <a:p>
          <a:endParaRPr lang="en-US"/>
        </a:p>
      </dgm:t>
    </dgm:pt>
  </dgm:ptLst>
  <dgm:cxnLst>
    <dgm:cxn modelId="{255CC811-AC0F-4998-888D-6F8F967EF648}" srcId="{7C03EBBA-E2A0-40C4-9F8E-EBF9DF6D531B}" destId="{12B72618-EB6D-4384-AC00-DEF4BD04BFC1}" srcOrd="0" destOrd="0" parTransId="{2CB3086A-5883-4F2E-9981-6BAFD840E64D}" sibTransId="{AE58B87E-C364-4D47-A906-C53D787E2CE7}"/>
    <dgm:cxn modelId="{92B9D8FC-B115-4EDD-8AE3-A782B2D2B831}" type="presOf" srcId="{7C03EBBA-E2A0-40C4-9F8E-EBF9DF6D531B}" destId="{7EEB52BB-DEFF-4261-A4C4-DCF62D230410}" srcOrd="0" destOrd="0" presId="urn:microsoft.com/office/officeart/2005/8/layout/vList5"/>
    <dgm:cxn modelId="{BFC43C73-5C15-44B7-9C94-F1B1098AE3EC}" srcId="{7C39A541-5F0F-4DD3-B538-C71978982732}" destId="{A460B322-0407-48A1-8EA8-118F546A39A8}" srcOrd="2" destOrd="0" parTransId="{6BBD2D91-BBE2-41B9-89F9-6398DB1DF0D1}" sibTransId="{0ADC6D5D-20EB-4D6A-B102-88673A6BC091}"/>
    <dgm:cxn modelId="{ECD5F91E-7FD6-4BA1-895B-D411722ACEAF}" srcId="{A460B322-0407-48A1-8EA8-118F546A39A8}" destId="{DFF93D4B-7647-4826-9464-E5CC4ACA9BF2}" srcOrd="0" destOrd="0" parTransId="{30B1C860-672F-4453-ACEE-4A6464EABCE6}" sibTransId="{5DECDF4D-30EA-4F2E-BDC0-8E6991D43F4C}"/>
    <dgm:cxn modelId="{7C3FD29C-5D0A-4C99-9E67-9537AFC2157B}" type="presOf" srcId="{7C39A541-5F0F-4DD3-B538-C71978982732}" destId="{DD87E93F-9FF4-4E31-82D1-BEA93F7B5BF4}" srcOrd="0" destOrd="0" presId="urn:microsoft.com/office/officeart/2005/8/layout/vList5"/>
    <dgm:cxn modelId="{DB6193FD-DD6C-49F7-80AF-94931021CDD5}" type="presOf" srcId="{CEFF5762-34D1-4217-A087-62285B630417}" destId="{D4405813-5EC5-43BE-A89C-A524021CCF8F}" srcOrd="0" destOrd="0" presId="urn:microsoft.com/office/officeart/2005/8/layout/vList5"/>
    <dgm:cxn modelId="{DDB8AFB7-4C78-4CB5-A5BE-BCFB679B3C3C}" type="presOf" srcId="{F8698482-FF8B-42F5-A4E8-E40B64DBFCF7}" destId="{1487939A-C3DA-4F1E-B7C2-88CA52655FA0}" srcOrd="0" destOrd="1" presId="urn:microsoft.com/office/officeart/2005/8/layout/vList5"/>
    <dgm:cxn modelId="{7E7CAC42-FCAA-4077-A2A1-991E530D2073}" type="presOf" srcId="{A460B322-0407-48A1-8EA8-118F546A39A8}" destId="{805D8226-23F7-4EA1-86DD-725AD3BCE039}" srcOrd="0" destOrd="0" presId="urn:microsoft.com/office/officeart/2005/8/layout/vList5"/>
    <dgm:cxn modelId="{55C7C706-7314-49B5-9428-792FF240B71D}" srcId="{A460B322-0407-48A1-8EA8-118F546A39A8}" destId="{C381FBE1-871F-4CBB-B2C1-34E46B81EB9B}" srcOrd="4" destOrd="0" parTransId="{39641E85-7FC8-4BA2-9B34-CF963500997C}" sibTransId="{0E901253-52D4-4626-8927-477C42CBAC8B}"/>
    <dgm:cxn modelId="{D61D14D2-6DC5-4913-88FC-3A0D4D123CF8}" type="presOf" srcId="{9EFBCCDB-3DC6-4DBB-BF1D-8ECE1DF9E738}" destId="{070FC703-4782-4A82-955E-3F720B982DEF}" srcOrd="0" destOrd="2" presId="urn:microsoft.com/office/officeart/2005/8/layout/vList5"/>
    <dgm:cxn modelId="{17ABB6C6-652A-47D8-A0AF-2362940C0993}" srcId="{A460B322-0407-48A1-8EA8-118F546A39A8}" destId="{C05711DC-5F9A-43C1-BA22-2853CB11EE08}" srcOrd="1" destOrd="0" parTransId="{64D4403A-53FC-4FED-A7B9-84E077D10856}" sibTransId="{55AE04A1-2509-4125-84D7-1F547B1BDEDF}"/>
    <dgm:cxn modelId="{E530E45D-7E40-42E6-A3E3-03C8C38EE41F}" type="presOf" srcId="{D749D21D-98A7-4920-9FF1-66E3896316F8}" destId="{070FC703-4782-4A82-955E-3F720B982DEF}" srcOrd="0" destOrd="5" presId="urn:microsoft.com/office/officeart/2005/8/layout/vList5"/>
    <dgm:cxn modelId="{D9CB25BA-EC36-4ACA-9F2B-E1A3D316E6E1}" type="presOf" srcId="{EE9741E2-72EF-488B-BAA9-D90328BDA579}" destId="{070FC703-4782-4A82-955E-3F720B982DEF}" srcOrd="0" destOrd="3" presId="urn:microsoft.com/office/officeart/2005/8/layout/vList5"/>
    <dgm:cxn modelId="{34C9B732-F6F1-402E-85C3-5BED46D1D087}" type="presOf" srcId="{DFF93D4B-7647-4826-9464-E5CC4ACA9BF2}" destId="{070FC703-4782-4A82-955E-3F720B982DEF}" srcOrd="0" destOrd="0" presId="urn:microsoft.com/office/officeart/2005/8/layout/vList5"/>
    <dgm:cxn modelId="{D9E6AFA9-A4C4-44DB-A591-0FF662F0F05C}" srcId="{A460B322-0407-48A1-8EA8-118F546A39A8}" destId="{38076D84-0AF3-42BE-AB9F-223D2AF88A4D}" srcOrd="6" destOrd="0" parTransId="{DFD112A6-FCB2-4209-986E-919299A618B9}" sibTransId="{75FC9D9C-B4C6-4A82-BBB9-0B879AF48899}"/>
    <dgm:cxn modelId="{5F779E6D-BA68-495B-847A-0AC4C8876E5B}" srcId="{A460B322-0407-48A1-8EA8-118F546A39A8}" destId="{D749D21D-98A7-4920-9FF1-66E3896316F8}" srcOrd="5" destOrd="0" parTransId="{140BFE17-9185-4EAC-9CA2-896429BABDED}" sibTransId="{19E4F2DA-35E9-4C96-97FF-9D6D9C030DA1}"/>
    <dgm:cxn modelId="{832C41DA-9F7B-4731-A670-3325B7335FFD}" type="presOf" srcId="{BFBDE903-3B4A-4C8A-A094-969DE0717529}" destId="{60F122D3-070D-4AA6-B09C-6E4E902C325C}" srcOrd="0" destOrd="0" presId="urn:microsoft.com/office/officeart/2005/8/layout/vList5"/>
    <dgm:cxn modelId="{F5CD5B9E-1B5E-46BC-921F-7B5BD65884DE}" srcId="{7C39A541-5F0F-4DD3-B538-C71978982732}" destId="{BFBDE903-3B4A-4C8A-A094-969DE0717529}" srcOrd="0" destOrd="0" parTransId="{D25EB5D8-E8B5-4505-AA70-3D3775000D0A}" sibTransId="{0C0A73C3-35A2-448C-8081-B6A349C2AB1C}"/>
    <dgm:cxn modelId="{D7F3DFC0-C379-415C-BD16-90F3D217FD78}" srcId="{BFBDE903-3B4A-4C8A-A094-969DE0717529}" destId="{CEFF5762-34D1-4217-A087-62285B630417}" srcOrd="0" destOrd="0" parTransId="{FA4F261C-40C8-451D-BDDC-E3345C8D9BC1}" sibTransId="{A535E62C-D321-44D6-AD4A-3AD9F691AEBC}"/>
    <dgm:cxn modelId="{794715AB-5A15-4A4A-96C5-A5AF5CDC7525}" type="presOf" srcId="{C05711DC-5F9A-43C1-BA22-2853CB11EE08}" destId="{070FC703-4782-4A82-955E-3F720B982DEF}" srcOrd="0" destOrd="1" presId="urn:microsoft.com/office/officeart/2005/8/layout/vList5"/>
    <dgm:cxn modelId="{898335ED-AAAB-4E21-86D8-F5DC659B5B82}" srcId="{A460B322-0407-48A1-8EA8-118F546A39A8}" destId="{9EFBCCDB-3DC6-4DBB-BF1D-8ECE1DF9E738}" srcOrd="2" destOrd="0" parTransId="{B9EF3CB7-9BD9-45F4-8845-B4407B9B7240}" sibTransId="{EC97108E-64D5-4D6E-802A-F963FD8B395A}"/>
    <dgm:cxn modelId="{E07854AC-E512-417D-B8C0-3E129FEEBC4F}" type="presOf" srcId="{12B72618-EB6D-4384-AC00-DEF4BD04BFC1}" destId="{1487939A-C3DA-4F1E-B7C2-88CA52655FA0}" srcOrd="0" destOrd="0" presId="urn:microsoft.com/office/officeart/2005/8/layout/vList5"/>
    <dgm:cxn modelId="{5D084DFF-7F3D-4C73-ACC7-5DD72730C95A}" type="presOf" srcId="{C381FBE1-871F-4CBB-B2C1-34E46B81EB9B}" destId="{070FC703-4782-4A82-955E-3F720B982DEF}" srcOrd="0" destOrd="4" presId="urn:microsoft.com/office/officeart/2005/8/layout/vList5"/>
    <dgm:cxn modelId="{D01A8521-645C-4735-89FB-F315DABC93D1}" srcId="{A460B322-0407-48A1-8EA8-118F546A39A8}" destId="{EE9741E2-72EF-488B-BAA9-D90328BDA579}" srcOrd="3" destOrd="0" parTransId="{AD8CA2FB-409E-4027-A98C-03858F4ACAAE}" sibTransId="{911CC9F1-5CB3-465C-A0B5-125B480A4E0D}"/>
    <dgm:cxn modelId="{454FE79F-90DD-4F62-B1F2-7690D438B72A}" srcId="{7C39A541-5F0F-4DD3-B538-C71978982732}" destId="{7C03EBBA-E2A0-40C4-9F8E-EBF9DF6D531B}" srcOrd="1" destOrd="0" parTransId="{C2C96CC9-A234-4AB7-9747-B43739F52B01}" sibTransId="{280CCC33-C027-463B-B224-E78586D60E42}"/>
    <dgm:cxn modelId="{95574DC2-E3EB-4FA3-9E57-BDE6868404C3}" srcId="{7C03EBBA-E2A0-40C4-9F8E-EBF9DF6D531B}" destId="{F8698482-FF8B-42F5-A4E8-E40B64DBFCF7}" srcOrd="1" destOrd="0" parTransId="{05D6D766-65DB-4E77-9E89-EFE8F1EB81BC}" sibTransId="{B12BE458-61FE-4F35-A500-6FC3847D8E56}"/>
    <dgm:cxn modelId="{D424DD8D-5522-4751-A404-3375B047952A}" type="presOf" srcId="{38076D84-0AF3-42BE-AB9F-223D2AF88A4D}" destId="{070FC703-4782-4A82-955E-3F720B982DEF}" srcOrd="0" destOrd="6" presId="urn:microsoft.com/office/officeart/2005/8/layout/vList5"/>
    <dgm:cxn modelId="{EC6AD130-CA67-4F84-AA26-DB9CD36B5938}" type="presParOf" srcId="{DD87E93F-9FF4-4E31-82D1-BEA93F7B5BF4}" destId="{60CCBC81-7C59-45A9-B91C-1757009C3675}" srcOrd="0" destOrd="0" presId="urn:microsoft.com/office/officeart/2005/8/layout/vList5"/>
    <dgm:cxn modelId="{F02DE707-0C76-4663-8A97-5E47DBE56260}" type="presParOf" srcId="{60CCBC81-7C59-45A9-B91C-1757009C3675}" destId="{60F122D3-070D-4AA6-B09C-6E4E902C325C}" srcOrd="0" destOrd="0" presId="urn:microsoft.com/office/officeart/2005/8/layout/vList5"/>
    <dgm:cxn modelId="{470CC0C4-4504-4023-BBA4-416CCBFAC8B1}" type="presParOf" srcId="{60CCBC81-7C59-45A9-B91C-1757009C3675}" destId="{D4405813-5EC5-43BE-A89C-A524021CCF8F}" srcOrd="1" destOrd="0" presId="urn:microsoft.com/office/officeart/2005/8/layout/vList5"/>
    <dgm:cxn modelId="{15C78484-03DE-4084-BA3C-214ECF973A31}" type="presParOf" srcId="{DD87E93F-9FF4-4E31-82D1-BEA93F7B5BF4}" destId="{7EA14F11-840D-4722-BC3C-54BD6CAF1659}" srcOrd="1" destOrd="0" presId="urn:microsoft.com/office/officeart/2005/8/layout/vList5"/>
    <dgm:cxn modelId="{DC857A8B-74E6-4D64-94E1-9DCA026FA879}" type="presParOf" srcId="{DD87E93F-9FF4-4E31-82D1-BEA93F7B5BF4}" destId="{95B30170-A645-4E43-8793-DD5936ABC22B}" srcOrd="2" destOrd="0" presId="urn:microsoft.com/office/officeart/2005/8/layout/vList5"/>
    <dgm:cxn modelId="{AC8AA28A-9B7D-419E-AA59-55494DB15633}" type="presParOf" srcId="{95B30170-A645-4E43-8793-DD5936ABC22B}" destId="{7EEB52BB-DEFF-4261-A4C4-DCF62D230410}" srcOrd="0" destOrd="0" presId="urn:microsoft.com/office/officeart/2005/8/layout/vList5"/>
    <dgm:cxn modelId="{52AEC53F-3699-49A7-9B1B-4ADDC0B7328A}" type="presParOf" srcId="{95B30170-A645-4E43-8793-DD5936ABC22B}" destId="{1487939A-C3DA-4F1E-B7C2-88CA52655FA0}" srcOrd="1" destOrd="0" presId="urn:microsoft.com/office/officeart/2005/8/layout/vList5"/>
    <dgm:cxn modelId="{8854BE8B-B8F6-4FAB-9E12-2DB3CBDD5F01}" type="presParOf" srcId="{DD87E93F-9FF4-4E31-82D1-BEA93F7B5BF4}" destId="{623007C0-64D8-4C85-9A70-8A78996CD86D}" srcOrd="3" destOrd="0" presId="urn:microsoft.com/office/officeart/2005/8/layout/vList5"/>
    <dgm:cxn modelId="{31B7A817-A05E-4090-91B7-4ED01B55295D}" type="presParOf" srcId="{DD87E93F-9FF4-4E31-82D1-BEA93F7B5BF4}" destId="{12C59F48-6748-466C-A5A6-4BC393EA8EEB}" srcOrd="4" destOrd="0" presId="urn:microsoft.com/office/officeart/2005/8/layout/vList5"/>
    <dgm:cxn modelId="{C617E200-CE51-40EC-B562-CCC088C1C0FC}" type="presParOf" srcId="{12C59F48-6748-466C-A5A6-4BC393EA8EEB}" destId="{805D8226-23F7-4EA1-86DD-725AD3BCE039}" srcOrd="0" destOrd="0" presId="urn:microsoft.com/office/officeart/2005/8/layout/vList5"/>
    <dgm:cxn modelId="{B20016AC-DF94-4120-A78F-E473454DCE34}" type="presParOf" srcId="{12C59F48-6748-466C-A5A6-4BC393EA8EEB}" destId="{070FC703-4782-4A82-955E-3F720B982DEF}" srcOrd="1" destOrd="0" presId="urn:microsoft.com/office/officeart/2005/8/layout/vList5"/>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C39A541-5F0F-4DD3-B538-C71978982732}" type="doc">
      <dgm:prSet loTypeId="urn:microsoft.com/office/officeart/2005/8/layout/vList5" loCatId="list" qsTypeId="urn:microsoft.com/office/officeart/2005/8/quickstyle/3d3" qsCatId="3D" csTypeId="urn:microsoft.com/office/officeart/2005/8/colors/accent5_5" csCatId="accent5" phldr="1"/>
      <dgm:spPr/>
      <dgm:t>
        <a:bodyPr/>
        <a:lstStyle/>
        <a:p>
          <a:endParaRPr lang="en-US"/>
        </a:p>
      </dgm:t>
    </dgm:pt>
    <dgm:pt modelId="{BFBDE903-3B4A-4C8A-A094-969DE0717529}">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mk-MK" dirty="0" smtClean="0">
              <a:latin typeface="Candara" panose="020E0502030303020204" pitchFamily="34" charset="0"/>
            </a:rPr>
            <a:t>Спорт и рекреација</a:t>
          </a:r>
          <a:endParaRPr lang="en-US" dirty="0" smtClean="0">
            <a:latin typeface="Candara" panose="020E0502030303020204" pitchFamily="34" charset="0"/>
          </a:endParaRPr>
        </a:p>
        <a:p>
          <a:pPr defTabSz="800100">
            <a:lnSpc>
              <a:spcPct val="90000"/>
            </a:lnSpc>
            <a:spcBef>
              <a:spcPct val="0"/>
            </a:spcBef>
            <a:spcAft>
              <a:spcPct val="35000"/>
            </a:spcAft>
          </a:pPr>
          <a:r>
            <a:rPr lang="mk-MK" dirty="0" smtClean="0">
              <a:latin typeface="Candara" panose="020E0502030303020204" pitchFamily="34" charset="0"/>
            </a:rPr>
            <a:t> </a:t>
          </a:r>
          <a:r>
            <a:rPr lang="en-US" dirty="0" smtClean="0">
              <a:latin typeface="Candara" panose="020E0502030303020204" pitchFamily="34" charset="0"/>
            </a:rPr>
            <a:t>1.100</a:t>
          </a:r>
          <a:r>
            <a:rPr lang="mk-MK" dirty="0" smtClean="0">
              <a:latin typeface="Candara" panose="020E0502030303020204" pitchFamily="34" charset="0"/>
            </a:rPr>
            <a:t>.000</a:t>
          </a:r>
          <a:endParaRPr lang="en-US" dirty="0">
            <a:latin typeface="Candara" panose="020E0502030303020204" pitchFamily="34" charset="0"/>
          </a:endParaRPr>
        </a:p>
      </dgm:t>
    </dgm:pt>
    <dgm:pt modelId="{D25EB5D8-E8B5-4505-AA70-3D3775000D0A}" type="parTrans" cxnId="{F5CD5B9E-1B5E-46BC-921F-7B5BD65884DE}">
      <dgm:prSet/>
      <dgm:spPr/>
      <dgm:t>
        <a:bodyPr/>
        <a:lstStyle/>
        <a:p>
          <a:endParaRPr lang="en-US"/>
        </a:p>
      </dgm:t>
    </dgm:pt>
    <dgm:pt modelId="{0C0A73C3-35A2-448C-8081-B6A349C2AB1C}" type="sibTrans" cxnId="{F5CD5B9E-1B5E-46BC-921F-7B5BD65884DE}">
      <dgm:prSet/>
      <dgm:spPr/>
      <dgm:t>
        <a:bodyPr/>
        <a:lstStyle/>
        <a:p>
          <a:endParaRPr lang="en-US"/>
        </a:p>
      </dgm:t>
    </dgm:pt>
    <dgm:pt modelId="{CEFF5762-34D1-4217-A087-62285B630417}">
      <dgm:prSet phldrT="[Text]"/>
      <dgm:spPr/>
      <dgm:t>
        <a:bodyPr/>
        <a:lstStyle/>
        <a:p>
          <a:r>
            <a:rPr lang="mk-MK" dirty="0" smtClean="0">
              <a:latin typeface="Candara" panose="020E0502030303020204" pitchFamily="34" charset="0"/>
            </a:rPr>
            <a:t>Трансфери кон спортски клубови</a:t>
          </a:r>
          <a:endParaRPr lang="en-US" dirty="0">
            <a:latin typeface="Candara" panose="020E0502030303020204" pitchFamily="34" charset="0"/>
          </a:endParaRPr>
        </a:p>
      </dgm:t>
    </dgm:pt>
    <dgm:pt modelId="{FA4F261C-40C8-451D-BDDC-E3345C8D9BC1}" type="parTrans" cxnId="{D7F3DFC0-C379-415C-BD16-90F3D217FD78}">
      <dgm:prSet/>
      <dgm:spPr/>
      <dgm:t>
        <a:bodyPr/>
        <a:lstStyle/>
        <a:p>
          <a:endParaRPr lang="en-US"/>
        </a:p>
      </dgm:t>
    </dgm:pt>
    <dgm:pt modelId="{A535E62C-D321-44D6-AD4A-3AD9F691AEBC}" type="sibTrans" cxnId="{D7F3DFC0-C379-415C-BD16-90F3D217FD78}">
      <dgm:prSet/>
      <dgm:spPr/>
      <dgm:t>
        <a:bodyPr/>
        <a:lstStyle/>
        <a:p>
          <a:endParaRPr lang="en-US"/>
        </a:p>
      </dgm:t>
    </dgm:pt>
    <dgm:pt modelId="{0CEA819E-4A51-485C-85B2-3200DC9EC98F}">
      <dgm:prSet phldrT="[Text]"/>
      <dgm:spPr/>
      <dgm:t>
        <a:bodyPr/>
        <a:lstStyle/>
        <a:p>
          <a:r>
            <a:rPr lang="mk-MK" dirty="0" smtClean="0">
              <a:latin typeface="Candara" panose="020E0502030303020204" pitchFamily="34" charset="0"/>
            </a:rPr>
            <a:t>Спортско-рекреативни активности</a:t>
          </a:r>
          <a:endParaRPr lang="en-US" dirty="0">
            <a:latin typeface="Candara" panose="020E0502030303020204" pitchFamily="34" charset="0"/>
          </a:endParaRPr>
        </a:p>
      </dgm:t>
    </dgm:pt>
    <dgm:pt modelId="{31320154-0F36-4DC1-BCE0-6DE424BA0677}" type="parTrans" cxnId="{BBC5B808-F000-4EB5-A510-B5E8BA66C879}">
      <dgm:prSet/>
      <dgm:spPr/>
      <dgm:t>
        <a:bodyPr/>
        <a:lstStyle/>
        <a:p>
          <a:endParaRPr lang="en-US"/>
        </a:p>
      </dgm:t>
    </dgm:pt>
    <dgm:pt modelId="{EFE89C2B-41CD-47D4-868F-701F585169F6}" type="sibTrans" cxnId="{BBC5B808-F000-4EB5-A510-B5E8BA66C879}">
      <dgm:prSet/>
      <dgm:spPr/>
      <dgm:t>
        <a:bodyPr/>
        <a:lstStyle/>
        <a:p>
          <a:endParaRPr lang="en-US"/>
        </a:p>
      </dgm:t>
    </dgm:pt>
    <dgm:pt modelId="{DD87E93F-9FF4-4E31-82D1-BEA93F7B5BF4}" type="pres">
      <dgm:prSet presAssocID="{7C39A541-5F0F-4DD3-B538-C71978982732}" presName="Name0" presStyleCnt="0">
        <dgm:presLayoutVars>
          <dgm:dir/>
          <dgm:animLvl val="lvl"/>
          <dgm:resizeHandles val="exact"/>
        </dgm:presLayoutVars>
      </dgm:prSet>
      <dgm:spPr/>
      <dgm:t>
        <a:bodyPr/>
        <a:lstStyle/>
        <a:p>
          <a:endParaRPr lang="en-US"/>
        </a:p>
      </dgm:t>
    </dgm:pt>
    <dgm:pt modelId="{60CCBC81-7C59-45A9-B91C-1757009C3675}" type="pres">
      <dgm:prSet presAssocID="{BFBDE903-3B4A-4C8A-A094-969DE0717529}" presName="linNode" presStyleCnt="0"/>
      <dgm:spPr/>
    </dgm:pt>
    <dgm:pt modelId="{60F122D3-070D-4AA6-B09C-6E4E902C325C}" type="pres">
      <dgm:prSet presAssocID="{BFBDE903-3B4A-4C8A-A094-969DE0717529}" presName="parentText" presStyleLbl="node1" presStyleIdx="0" presStyleCnt="1" custLinFactY="263492" custLinFactNeighborX="167" custLinFactNeighborY="300000">
        <dgm:presLayoutVars>
          <dgm:chMax val="1"/>
          <dgm:bulletEnabled val="1"/>
        </dgm:presLayoutVars>
      </dgm:prSet>
      <dgm:spPr/>
      <dgm:t>
        <a:bodyPr/>
        <a:lstStyle/>
        <a:p>
          <a:endParaRPr lang="en-US"/>
        </a:p>
      </dgm:t>
    </dgm:pt>
    <dgm:pt modelId="{D4405813-5EC5-43BE-A89C-A524021CCF8F}" type="pres">
      <dgm:prSet presAssocID="{BFBDE903-3B4A-4C8A-A094-969DE0717529}" presName="descendantText" presStyleLbl="alignAccFollowNode1" presStyleIdx="0" presStyleCnt="1">
        <dgm:presLayoutVars>
          <dgm:bulletEnabled val="1"/>
        </dgm:presLayoutVars>
      </dgm:prSet>
      <dgm:spPr/>
      <dgm:t>
        <a:bodyPr/>
        <a:lstStyle/>
        <a:p>
          <a:endParaRPr lang="en-US"/>
        </a:p>
      </dgm:t>
    </dgm:pt>
  </dgm:ptLst>
  <dgm:cxnLst>
    <dgm:cxn modelId="{C5047AA9-9C48-4E91-9CB1-95BF91E7EE20}" type="presOf" srcId="{0CEA819E-4A51-485C-85B2-3200DC9EC98F}" destId="{D4405813-5EC5-43BE-A89C-A524021CCF8F}" srcOrd="0" destOrd="1" presId="urn:microsoft.com/office/officeart/2005/8/layout/vList5"/>
    <dgm:cxn modelId="{484C7B40-8EB1-47D9-AAF4-BDB61D00FA62}" type="presOf" srcId="{BFBDE903-3B4A-4C8A-A094-969DE0717529}" destId="{60F122D3-070D-4AA6-B09C-6E4E902C325C}" srcOrd="0" destOrd="0" presId="urn:microsoft.com/office/officeart/2005/8/layout/vList5"/>
    <dgm:cxn modelId="{4C5F9B7F-BEAB-45EB-9F7C-56DF96E6DF81}" type="presOf" srcId="{CEFF5762-34D1-4217-A087-62285B630417}" destId="{D4405813-5EC5-43BE-A89C-A524021CCF8F}" srcOrd="0" destOrd="0" presId="urn:microsoft.com/office/officeart/2005/8/layout/vList5"/>
    <dgm:cxn modelId="{F5CD5B9E-1B5E-46BC-921F-7B5BD65884DE}" srcId="{7C39A541-5F0F-4DD3-B538-C71978982732}" destId="{BFBDE903-3B4A-4C8A-A094-969DE0717529}" srcOrd="0" destOrd="0" parTransId="{D25EB5D8-E8B5-4505-AA70-3D3775000D0A}" sibTransId="{0C0A73C3-35A2-448C-8081-B6A349C2AB1C}"/>
    <dgm:cxn modelId="{70D89DD8-F450-4DB2-BEB8-8233718A44FE}" type="presOf" srcId="{7C39A541-5F0F-4DD3-B538-C71978982732}" destId="{DD87E93F-9FF4-4E31-82D1-BEA93F7B5BF4}" srcOrd="0" destOrd="0" presId="urn:microsoft.com/office/officeart/2005/8/layout/vList5"/>
    <dgm:cxn modelId="{D7F3DFC0-C379-415C-BD16-90F3D217FD78}" srcId="{BFBDE903-3B4A-4C8A-A094-969DE0717529}" destId="{CEFF5762-34D1-4217-A087-62285B630417}" srcOrd="0" destOrd="0" parTransId="{FA4F261C-40C8-451D-BDDC-E3345C8D9BC1}" sibTransId="{A535E62C-D321-44D6-AD4A-3AD9F691AEBC}"/>
    <dgm:cxn modelId="{BBC5B808-F000-4EB5-A510-B5E8BA66C879}" srcId="{BFBDE903-3B4A-4C8A-A094-969DE0717529}" destId="{0CEA819E-4A51-485C-85B2-3200DC9EC98F}" srcOrd="1" destOrd="0" parTransId="{31320154-0F36-4DC1-BCE0-6DE424BA0677}" sibTransId="{EFE89C2B-41CD-47D4-868F-701F585169F6}"/>
    <dgm:cxn modelId="{DB62EE9C-854E-4734-BABA-A67649D94739}" type="presParOf" srcId="{DD87E93F-9FF4-4E31-82D1-BEA93F7B5BF4}" destId="{60CCBC81-7C59-45A9-B91C-1757009C3675}" srcOrd="0" destOrd="0" presId="urn:microsoft.com/office/officeart/2005/8/layout/vList5"/>
    <dgm:cxn modelId="{BB7BA48A-F837-4FF5-B011-C0362C1707D6}" type="presParOf" srcId="{60CCBC81-7C59-45A9-B91C-1757009C3675}" destId="{60F122D3-070D-4AA6-B09C-6E4E902C325C}" srcOrd="0" destOrd="0" presId="urn:microsoft.com/office/officeart/2005/8/layout/vList5"/>
    <dgm:cxn modelId="{2C0CEC96-B34B-40EB-A354-99885557B8B7}" type="presParOf" srcId="{60CCBC81-7C59-45A9-B91C-1757009C3675}" destId="{D4405813-5EC5-43BE-A89C-A524021CCF8F}" srcOrd="1" destOrd="0" presId="urn:microsoft.com/office/officeart/2005/8/layout/vList5"/>
  </dgm:cxnLst>
  <dgm:bg/>
  <dgm:whole/>
  <dgm:extLst>
    <a:ext uri="http://schemas.microsoft.com/office/drawing/2008/diagram">
      <dsp:dataModelExt xmlns="" xmlns:dsp="http://schemas.microsoft.com/office/drawing/2008/diagram" relId="rId1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C39A541-5F0F-4DD3-B538-C71978982732}" type="doc">
      <dgm:prSet loTypeId="urn:microsoft.com/office/officeart/2005/8/layout/vList5" loCatId="list" qsTypeId="urn:microsoft.com/office/officeart/2005/8/quickstyle/3d3" qsCatId="3D" csTypeId="urn:microsoft.com/office/officeart/2005/8/colors/accent5_5" csCatId="accent5" phldr="1"/>
      <dgm:spPr/>
      <dgm:t>
        <a:bodyPr/>
        <a:lstStyle/>
        <a:p>
          <a:endParaRPr lang="en-US"/>
        </a:p>
      </dgm:t>
    </dgm:pt>
    <dgm:pt modelId="{7C03EBBA-E2A0-40C4-9F8E-EBF9DF6D531B}">
      <dgm:prSet phldrT="[Text]"/>
      <dgm:spPr/>
      <dgm:t>
        <a:bodyPr/>
        <a:lstStyle/>
        <a:p>
          <a:r>
            <a:rPr lang="mk-MK" dirty="0" smtClean="0">
              <a:latin typeface="Candara" panose="020E0502030303020204" pitchFamily="34" charset="0"/>
            </a:rPr>
            <a:t>Заштита на животната средина и природа</a:t>
          </a:r>
        </a:p>
        <a:p>
          <a:r>
            <a:rPr lang="en-US" dirty="0" smtClean="0">
              <a:latin typeface="Candara" panose="020E0502030303020204" pitchFamily="34" charset="0"/>
            </a:rPr>
            <a:t>40.000</a:t>
          </a:r>
          <a:endParaRPr lang="en-US" dirty="0">
            <a:latin typeface="Candara" panose="020E0502030303020204" pitchFamily="34" charset="0"/>
          </a:endParaRPr>
        </a:p>
      </dgm:t>
    </dgm:pt>
    <dgm:pt modelId="{C2C96CC9-A234-4AB7-9747-B43739F52B01}" type="parTrans" cxnId="{454FE79F-90DD-4F62-B1F2-7690D438B72A}">
      <dgm:prSet/>
      <dgm:spPr/>
      <dgm:t>
        <a:bodyPr/>
        <a:lstStyle/>
        <a:p>
          <a:endParaRPr lang="en-US"/>
        </a:p>
      </dgm:t>
    </dgm:pt>
    <dgm:pt modelId="{280CCC33-C027-463B-B224-E78586D60E42}" type="sibTrans" cxnId="{454FE79F-90DD-4F62-B1F2-7690D438B72A}">
      <dgm:prSet/>
      <dgm:spPr/>
      <dgm:t>
        <a:bodyPr/>
        <a:lstStyle/>
        <a:p>
          <a:endParaRPr lang="en-US"/>
        </a:p>
      </dgm:t>
    </dgm:pt>
    <dgm:pt modelId="{A460B322-0407-48A1-8EA8-118F546A39A8}">
      <dgm:prSet phldrT="[Text]"/>
      <dgm:spPr/>
      <dgm:t>
        <a:bodyPr/>
        <a:lstStyle/>
        <a:p>
          <a:r>
            <a:rPr lang="mk-MK" dirty="0" smtClean="0">
              <a:latin typeface="Candara" panose="020E0502030303020204" pitchFamily="34" charset="0"/>
            </a:rPr>
            <a:t>Унапредување на здравствената заштита </a:t>
          </a:r>
        </a:p>
        <a:p>
          <a:r>
            <a:rPr lang="mk-MK" dirty="0" smtClean="0">
              <a:latin typeface="Candara" panose="020E0502030303020204" pitchFamily="34" charset="0"/>
            </a:rPr>
            <a:t>216.000</a:t>
          </a:r>
          <a:endParaRPr lang="en-US" dirty="0">
            <a:latin typeface="Candara" panose="020E0502030303020204" pitchFamily="34" charset="0"/>
          </a:endParaRPr>
        </a:p>
      </dgm:t>
    </dgm:pt>
    <dgm:pt modelId="{6BBD2D91-BBE2-41B9-89F9-6398DB1DF0D1}" type="parTrans" cxnId="{BFC43C73-5C15-44B7-9C94-F1B1098AE3EC}">
      <dgm:prSet/>
      <dgm:spPr/>
      <dgm:t>
        <a:bodyPr/>
        <a:lstStyle/>
        <a:p>
          <a:endParaRPr lang="en-US"/>
        </a:p>
      </dgm:t>
    </dgm:pt>
    <dgm:pt modelId="{0ADC6D5D-20EB-4D6A-B102-88673A6BC091}" type="sibTrans" cxnId="{BFC43C73-5C15-44B7-9C94-F1B1098AE3EC}">
      <dgm:prSet/>
      <dgm:spPr/>
      <dgm:t>
        <a:bodyPr/>
        <a:lstStyle/>
        <a:p>
          <a:endParaRPr lang="en-US"/>
        </a:p>
      </dgm:t>
    </dgm:pt>
    <dgm:pt modelId="{DD87E93F-9FF4-4E31-82D1-BEA93F7B5BF4}" type="pres">
      <dgm:prSet presAssocID="{7C39A541-5F0F-4DD3-B538-C71978982732}" presName="Name0" presStyleCnt="0">
        <dgm:presLayoutVars>
          <dgm:dir/>
          <dgm:animLvl val="lvl"/>
          <dgm:resizeHandles val="exact"/>
        </dgm:presLayoutVars>
      </dgm:prSet>
      <dgm:spPr/>
      <dgm:t>
        <a:bodyPr/>
        <a:lstStyle/>
        <a:p>
          <a:endParaRPr lang="en-US"/>
        </a:p>
      </dgm:t>
    </dgm:pt>
    <dgm:pt modelId="{95B30170-A645-4E43-8793-DD5936ABC22B}" type="pres">
      <dgm:prSet presAssocID="{7C03EBBA-E2A0-40C4-9F8E-EBF9DF6D531B}" presName="linNode" presStyleCnt="0"/>
      <dgm:spPr/>
    </dgm:pt>
    <dgm:pt modelId="{7EEB52BB-DEFF-4261-A4C4-DCF62D230410}" type="pres">
      <dgm:prSet presAssocID="{7C03EBBA-E2A0-40C4-9F8E-EBF9DF6D531B}" presName="parentText" presStyleLbl="node1" presStyleIdx="0" presStyleCnt="2" custLinFactNeighborX="-83575" custLinFactNeighborY="8393">
        <dgm:presLayoutVars>
          <dgm:chMax val="1"/>
          <dgm:bulletEnabled val="1"/>
        </dgm:presLayoutVars>
      </dgm:prSet>
      <dgm:spPr/>
      <dgm:t>
        <a:bodyPr/>
        <a:lstStyle/>
        <a:p>
          <a:endParaRPr lang="en-US"/>
        </a:p>
      </dgm:t>
    </dgm:pt>
    <dgm:pt modelId="{623007C0-64D8-4C85-9A70-8A78996CD86D}" type="pres">
      <dgm:prSet presAssocID="{280CCC33-C027-463B-B224-E78586D60E42}" presName="sp" presStyleCnt="0"/>
      <dgm:spPr/>
    </dgm:pt>
    <dgm:pt modelId="{12C59F48-6748-466C-A5A6-4BC393EA8EEB}" type="pres">
      <dgm:prSet presAssocID="{A460B322-0407-48A1-8EA8-118F546A39A8}" presName="linNode" presStyleCnt="0"/>
      <dgm:spPr/>
    </dgm:pt>
    <dgm:pt modelId="{805D8226-23F7-4EA1-86DD-725AD3BCE039}" type="pres">
      <dgm:prSet presAssocID="{A460B322-0407-48A1-8EA8-118F546A39A8}" presName="parentText" presStyleLbl="node1" presStyleIdx="1" presStyleCnt="2" custLinFactY="-2419" custLinFactNeighborX="54113" custLinFactNeighborY="-100000">
        <dgm:presLayoutVars>
          <dgm:chMax val="1"/>
          <dgm:bulletEnabled val="1"/>
        </dgm:presLayoutVars>
      </dgm:prSet>
      <dgm:spPr/>
      <dgm:t>
        <a:bodyPr/>
        <a:lstStyle/>
        <a:p>
          <a:endParaRPr lang="en-US"/>
        </a:p>
      </dgm:t>
    </dgm:pt>
  </dgm:ptLst>
  <dgm:cxnLst>
    <dgm:cxn modelId="{E8273977-61D4-4EFF-996E-0E2C284A6705}" type="presOf" srcId="{7C39A541-5F0F-4DD3-B538-C71978982732}" destId="{DD87E93F-9FF4-4E31-82D1-BEA93F7B5BF4}" srcOrd="0" destOrd="0" presId="urn:microsoft.com/office/officeart/2005/8/layout/vList5"/>
    <dgm:cxn modelId="{BFC43C73-5C15-44B7-9C94-F1B1098AE3EC}" srcId="{7C39A541-5F0F-4DD3-B538-C71978982732}" destId="{A460B322-0407-48A1-8EA8-118F546A39A8}" srcOrd="1" destOrd="0" parTransId="{6BBD2D91-BBE2-41B9-89F9-6398DB1DF0D1}" sibTransId="{0ADC6D5D-20EB-4D6A-B102-88673A6BC091}"/>
    <dgm:cxn modelId="{80474C57-FDC4-490B-999D-38A82CDDC13F}" type="presOf" srcId="{7C03EBBA-E2A0-40C4-9F8E-EBF9DF6D531B}" destId="{7EEB52BB-DEFF-4261-A4C4-DCF62D230410}" srcOrd="0" destOrd="0" presId="urn:microsoft.com/office/officeart/2005/8/layout/vList5"/>
    <dgm:cxn modelId="{5A46D449-F041-490F-8D59-FD829730373D}" type="presOf" srcId="{A460B322-0407-48A1-8EA8-118F546A39A8}" destId="{805D8226-23F7-4EA1-86DD-725AD3BCE039}" srcOrd="0" destOrd="0" presId="urn:microsoft.com/office/officeart/2005/8/layout/vList5"/>
    <dgm:cxn modelId="{454FE79F-90DD-4F62-B1F2-7690D438B72A}" srcId="{7C39A541-5F0F-4DD3-B538-C71978982732}" destId="{7C03EBBA-E2A0-40C4-9F8E-EBF9DF6D531B}" srcOrd="0" destOrd="0" parTransId="{C2C96CC9-A234-4AB7-9747-B43739F52B01}" sibTransId="{280CCC33-C027-463B-B224-E78586D60E42}"/>
    <dgm:cxn modelId="{4E8F6D90-99A3-4B85-BB56-8DF23C9570D5}" type="presParOf" srcId="{DD87E93F-9FF4-4E31-82D1-BEA93F7B5BF4}" destId="{95B30170-A645-4E43-8793-DD5936ABC22B}" srcOrd="0" destOrd="0" presId="urn:microsoft.com/office/officeart/2005/8/layout/vList5"/>
    <dgm:cxn modelId="{EDB7B0A6-7E66-4D81-8AF6-B3967EF0DC62}" type="presParOf" srcId="{95B30170-A645-4E43-8793-DD5936ABC22B}" destId="{7EEB52BB-DEFF-4261-A4C4-DCF62D230410}" srcOrd="0" destOrd="0" presId="urn:microsoft.com/office/officeart/2005/8/layout/vList5"/>
    <dgm:cxn modelId="{0ABFC30F-A73A-4C93-AA1F-2F91DE5E5D89}" type="presParOf" srcId="{DD87E93F-9FF4-4E31-82D1-BEA93F7B5BF4}" destId="{623007C0-64D8-4C85-9A70-8A78996CD86D}" srcOrd="1" destOrd="0" presId="urn:microsoft.com/office/officeart/2005/8/layout/vList5"/>
    <dgm:cxn modelId="{E3F0A6AA-3234-4874-A696-D098620E0B69}" type="presParOf" srcId="{DD87E93F-9FF4-4E31-82D1-BEA93F7B5BF4}" destId="{12C59F48-6748-466C-A5A6-4BC393EA8EEB}" srcOrd="2" destOrd="0" presId="urn:microsoft.com/office/officeart/2005/8/layout/vList5"/>
    <dgm:cxn modelId="{5D145327-273B-4ED5-9EE4-99C9E00CD40C}" type="presParOf" srcId="{12C59F48-6748-466C-A5A6-4BC393EA8EEB}" destId="{805D8226-23F7-4EA1-86DD-725AD3BCE039}" srcOrd="0"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C1C13D-8D91-469C-A7CB-B72D8C4E6080}" type="doc">
      <dgm:prSet loTypeId="urn:microsoft.com/office/officeart/2011/layout/HexagonRadial"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custT="1"/>
      <dgm:spPr/>
      <dgm:t>
        <a:bodyPr/>
        <a:lstStyle/>
        <a:p>
          <a:r>
            <a:rPr lang="mk-MK" sz="1400" b="1" dirty="0" smtClean="0">
              <a:solidFill>
                <a:schemeClr val="tx1">
                  <a:lumMod val="95000"/>
                  <a:lumOff val="5000"/>
                </a:schemeClr>
              </a:solidFill>
              <a:latin typeface="Candara" panose="020E0502030303020204" pitchFamily="34" charset="0"/>
            </a:rPr>
            <a:t>Совет на Општина Берово</a:t>
          </a:r>
        </a:p>
        <a:p>
          <a:r>
            <a:rPr lang="en-GB" sz="1400" b="1" dirty="0" smtClean="0">
              <a:solidFill>
                <a:schemeClr val="tx1">
                  <a:lumMod val="95000"/>
                  <a:lumOff val="5000"/>
                </a:schemeClr>
              </a:solidFill>
              <a:latin typeface="Candara" panose="020E0502030303020204" pitchFamily="34" charset="0"/>
            </a:rPr>
            <a:t>8.593.000</a:t>
          </a:r>
          <a:endParaRPr lang="en-US" sz="1400" b="1" dirty="0">
            <a:solidFill>
              <a:schemeClr val="tx1">
                <a:lumMod val="95000"/>
                <a:lumOff val="5000"/>
              </a:schemeClr>
            </a:solidFill>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09E827FB-5F0B-4330-A8FE-EE2E757B5EC3}">
      <dgm:prSet phldrT="[Text]" custT="1"/>
      <dgm:spPr/>
      <dgm:t>
        <a:bodyPr/>
        <a:lstStyle/>
        <a:p>
          <a:r>
            <a:rPr lang="mk-MK" sz="900" dirty="0" smtClean="0">
              <a:latin typeface="Candara" panose="020E0502030303020204" pitchFamily="34" charset="0"/>
            </a:rPr>
            <a:t>Плати и надоместоци</a:t>
          </a:r>
        </a:p>
        <a:p>
          <a:r>
            <a:rPr lang="en-US" sz="900" dirty="0" smtClean="0">
              <a:latin typeface="Candara" panose="020E0502030303020204" pitchFamily="34" charset="0"/>
            </a:rPr>
            <a:t>2</a:t>
          </a:r>
          <a:r>
            <a:rPr lang="mk-MK" sz="900" dirty="0" smtClean="0">
              <a:latin typeface="Candara" panose="020E0502030303020204" pitchFamily="34" charset="0"/>
            </a:rPr>
            <a:t>.</a:t>
          </a:r>
          <a:r>
            <a:rPr lang="en-GB" sz="900" dirty="0" smtClean="0">
              <a:latin typeface="Candara" panose="020E0502030303020204" pitchFamily="34" charset="0"/>
            </a:rPr>
            <a:t>780</a:t>
          </a:r>
          <a:r>
            <a:rPr lang="mk-MK" sz="900" dirty="0" smtClean="0">
              <a:latin typeface="Candara" panose="020E0502030303020204" pitchFamily="34" charset="0"/>
            </a:rPr>
            <a:t>.000</a:t>
          </a:r>
          <a:endParaRPr lang="en-US" sz="900" dirty="0">
            <a:latin typeface="Candara" panose="020E0502030303020204" pitchFamily="34" charset="0"/>
          </a:endParaRPr>
        </a:p>
      </dgm:t>
    </dgm:pt>
    <dgm:pt modelId="{5AF45CDB-0CCA-40F3-A8D9-293B7383887D}" type="parTrans" cxnId="{2B463297-7302-45FF-80FA-FB76520F7B2C}">
      <dgm:prSet/>
      <dgm:spPr/>
      <dgm:t>
        <a:bodyPr/>
        <a:lstStyle/>
        <a:p>
          <a:endParaRPr lang="en-US"/>
        </a:p>
      </dgm:t>
    </dgm:pt>
    <dgm:pt modelId="{C3AC26E2-2051-41C0-A079-5681A0662C94}" type="sibTrans" cxnId="{2B463297-7302-45FF-80FA-FB76520F7B2C}">
      <dgm:prSet/>
      <dgm:spPr/>
      <dgm:t>
        <a:bodyPr/>
        <a:lstStyle/>
        <a:p>
          <a:endParaRPr lang="en-US"/>
        </a:p>
      </dgm:t>
    </dgm:pt>
    <dgm:pt modelId="{ABAA687D-F5BD-4694-99EC-C12A634BC790}">
      <dgm:prSet phldrT="[Text]" custT="1"/>
      <dgm:spPr/>
      <dgm:t>
        <a:bodyPr/>
        <a:lstStyle/>
        <a:p>
          <a:r>
            <a:rPr lang="mk-MK" sz="1000" dirty="0" smtClean="0">
              <a:latin typeface="Candara" panose="020E0502030303020204" pitchFamily="34" charset="0"/>
            </a:rPr>
            <a:t>Стоки и услуги </a:t>
          </a:r>
          <a:r>
            <a:rPr lang="en-US" sz="1000" dirty="0" smtClean="0">
              <a:latin typeface="Candara" panose="020E0502030303020204" pitchFamily="34" charset="0"/>
            </a:rPr>
            <a:t>1.110</a:t>
          </a:r>
          <a:r>
            <a:rPr lang="mk-MK" sz="1000" dirty="0" smtClean="0">
              <a:latin typeface="Candara" panose="020E0502030303020204" pitchFamily="34" charset="0"/>
            </a:rPr>
            <a:t>.000</a:t>
          </a:r>
          <a:endParaRPr lang="en-US" sz="1000" dirty="0">
            <a:latin typeface="Candara" panose="020E0502030303020204" pitchFamily="34" charset="0"/>
          </a:endParaRPr>
        </a:p>
      </dgm:t>
    </dgm:pt>
    <dgm:pt modelId="{988A5BF7-F8E0-4261-BC0C-D33C36D141EB}" type="parTrans" cxnId="{B7FFAE8D-6889-42C4-B038-1B7601EFDD06}">
      <dgm:prSet/>
      <dgm:spPr/>
      <dgm:t>
        <a:bodyPr/>
        <a:lstStyle/>
        <a:p>
          <a:endParaRPr lang="en-US"/>
        </a:p>
      </dgm:t>
    </dgm:pt>
    <dgm:pt modelId="{B589E523-B507-4818-97C8-FBD43193CB9F}" type="sibTrans" cxnId="{B7FFAE8D-6889-42C4-B038-1B7601EFDD06}">
      <dgm:prSet/>
      <dgm:spPr/>
      <dgm:t>
        <a:bodyPr/>
        <a:lstStyle/>
        <a:p>
          <a:endParaRPr lang="en-US"/>
        </a:p>
      </dgm:t>
    </dgm:pt>
    <dgm:pt modelId="{7771BCAA-4FF8-4AE7-9607-BAEF59E12DA8}">
      <dgm:prSet phldrT="[Text]" custT="1"/>
      <dgm:spPr/>
      <dgm:t>
        <a:bodyPr/>
        <a:lstStyle/>
        <a:p>
          <a:r>
            <a:rPr lang="mk-MK" sz="1000" dirty="0" smtClean="0">
              <a:latin typeface="Candara" panose="020E0502030303020204" pitchFamily="34" charset="0"/>
            </a:rPr>
            <a:t>Субвенции и трансфери </a:t>
          </a:r>
          <a:r>
            <a:rPr lang="en-GB" sz="1000" dirty="0" smtClean="0">
              <a:latin typeface="Candara" panose="020E0502030303020204" pitchFamily="34" charset="0"/>
            </a:rPr>
            <a:t>2</a:t>
          </a:r>
          <a:r>
            <a:rPr lang="en-US" sz="1000" dirty="0" smtClean="0">
              <a:latin typeface="Candara" panose="020E0502030303020204" pitchFamily="34" charset="0"/>
            </a:rPr>
            <a:t>.050</a:t>
          </a:r>
          <a:r>
            <a:rPr lang="mk-MK" sz="1000" dirty="0" smtClean="0">
              <a:latin typeface="Candara" panose="020E0502030303020204" pitchFamily="34" charset="0"/>
            </a:rPr>
            <a:t>.000</a:t>
          </a:r>
          <a:endParaRPr lang="en-US" sz="1000" dirty="0">
            <a:latin typeface="Candara" panose="020E0502030303020204" pitchFamily="34" charset="0"/>
          </a:endParaRPr>
        </a:p>
      </dgm:t>
    </dgm:pt>
    <dgm:pt modelId="{494315D0-7EAB-4E88-BBC9-0D047024C4ED}" type="parTrans" cxnId="{F0EC7B52-14E3-4C12-99A6-5A0A1704D31A}">
      <dgm:prSet/>
      <dgm:spPr/>
      <dgm:t>
        <a:bodyPr/>
        <a:lstStyle/>
        <a:p>
          <a:endParaRPr lang="en-US"/>
        </a:p>
      </dgm:t>
    </dgm:pt>
    <dgm:pt modelId="{D4AB16D2-21A4-4DB1-A65B-51B9753C668C}" type="sibTrans" cxnId="{F0EC7B52-14E3-4C12-99A6-5A0A1704D31A}">
      <dgm:prSet/>
      <dgm:spPr/>
      <dgm:t>
        <a:bodyPr/>
        <a:lstStyle/>
        <a:p>
          <a:endParaRPr lang="en-US"/>
        </a:p>
      </dgm:t>
    </dgm:pt>
    <dgm:pt modelId="{070F8978-BBDD-42F9-90EA-EFDB2E63D796}">
      <dgm:prSet phldrT="[Text]" custT="1"/>
      <dgm:spPr/>
      <dgm:t>
        <a:bodyPr/>
        <a:lstStyle/>
        <a:p>
          <a:r>
            <a:rPr lang="mk-MK" sz="1000" dirty="0" smtClean="0">
              <a:latin typeface="Candara" panose="020E0502030303020204" pitchFamily="34" charset="0"/>
            </a:rPr>
            <a:t>Резерви и недефинирани расходи </a:t>
          </a:r>
          <a:r>
            <a:rPr lang="en-GB" sz="1000" dirty="0" smtClean="0">
              <a:latin typeface="Candara" panose="020E0502030303020204" pitchFamily="34" charset="0"/>
            </a:rPr>
            <a:t>300</a:t>
          </a:r>
          <a:r>
            <a:rPr lang="mk-MK" sz="1000" dirty="0" smtClean="0">
              <a:latin typeface="Candara" panose="020E0502030303020204" pitchFamily="34" charset="0"/>
            </a:rPr>
            <a:t>.000</a:t>
          </a:r>
          <a:endParaRPr lang="en-US" sz="1000" dirty="0">
            <a:latin typeface="Candara" panose="020E0502030303020204" pitchFamily="34" charset="0"/>
          </a:endParaRPr>
        </a:p>
      </dgm:t>
    </dgm:pt>
    <dgm:pt modelId="{29D34D1E-5297-4D74-98CA-615511B67E52}" type="parTrans" cxnId="{D374B96C-DBFE-437F-96F8-272BD0A6F54D}">
      <dgm:prSet/>
      <dgm:spPr/>
      <dgm:t>
        <a:bodyPr/>
        <a:lstStyle/>
        <a:p>
          <a:endParaRPr lang="en-US"/>
        </a:p>
      </dgm:t>
    </dgm:pt>
    <dgm:pt modelId="{05A27F7F-463B-4377-8760-7BBCA55C91C5}" type="sibTrans" cxnId="{D374B96C-DBFE-437F-96F8-272BD0A6F54D}">
      <dgm:prSet/>
      <dgm:spPr/>
      <dgm:t>
        <a:bodyPr/>
        <a:lstStyle/>
        <a:p>
          <a:endParaRPr lang="en-US"/>
        </a:p>
      </dgm:t>
    </dgm:pt>
    <dgm:pt modelId="{899CB359-01D2-4558-96D3-5879BBB78A0D}">
      <dgm:prSet phldrT="[Text]" custT="1"/>
      <dgm:spPr/>
      <dgm:t>
        <a:bodyPr/>
        <a:lstStyle/>
        <a:p>
          <a:r>
            <a:rPr lang="mk-MK" sz="1050" dirty="0" smtClean="0">
              <a:latin typeface="Candara" panose="020E0502030303020204" pitchFamily="34" charset="0"/>
            </a:rPr>
            <a:t>Каматни плаќања </a:t>
          </a:r>
        </a:p>
        <a:p>
          <a:r>
            <a:rPr lang="en-GB" sz="1050" dirty="0" smtClean="0">
              <a:latin typeface="Candara" panose="020E0502030303020204" pitchFamily="34" charset="0"/>
            </a:rPr>
            <a:t>15</a:t>
          </a:r>
          <a:r>
            <a:rPr lang="mk-MK" sz="1050" dirty="0" smtClean="0">
              <a:latin typeface="Candara" panose="020E0502030303020204" pitchFamily="34" charset="0"/>
            </a:rPr>
            <a:t>.000</a:t>
          </a:r>
          <a:endParaRPr lang="en-US" sz="1050" dirty="0">
            <a:latin typeface="Candara" panose="020E0502030303020204" pitchFamily="34" charset="0"/>
          </a:endParaRPr>
        </a:p>
      </dgm:t>
    </dgm:pt>
    <dgm:pt modelId="{DE78B04E-FCAE-4CD7-BCCA-B52E1C8DDDD4}" type="parTrans" cxnId="{35AB20E0-184A-43E2-A3F6-ECCC4746BB23}">
      <dgm:prSet/>
      <dgm:spPr/>
      <dgm:t>
        <a:bodyPr/>
        <a:lstStyle/>
        <a:p>
          <a:endParaRPr lang="en-US"/>
        </a:p>
      </dgm:t>
    </dgm:pt>
    <dgm:pt modelId="{92A96016-E1BC-4D20-B065-4B0D02CF1CF5}" type="sibTrans" cxnId="{35AB20E0-184A-43E2-A3F6-ECCC4746BB23}">
      <dgm:prSet/>
      <dgm:spPr/>
      <dgm:t>
        <a:bodyPr/>
        <a:lstStyle/>
        <a:p>
          <a:endParaRPr lang="en-US"/>
        </a:p>
      </dgm:t>
    </dgm:pt>
    <dgm:pt modelId="{0B23ECF5-A5FE-4E99-A6E9-ECB84005BB8B}">
      <dgm:prSet phldrT="[Text]" custT="1"/>
      <dgm:spPr/>
      <dgm:t>
        <a:bodyPr/>
        <a:lstStyle/>
        <a:p>
          <a:r>
            <a:rPr lang="mk-MK" sz="1050" dirty="0" smtClean="0">
              <a:latin typeface="Candara" panose="020E0502030303020204" pitchFamily="34" charset="0"/>
            </a:rPr>
            <a:t>Отплата на главница</a:t>
          </a:r>
        </a:p>
        <a:p>
          <a:r>
            <a:rPr lang="mk-MK" sz="1050" dirty="0" smtClean="0">
              <a:latin typeface="Candara" panose="020E0502030303020204" pitchFamily="34" charset="0"/>
            </a:rPr>
            <a:t>2.338.000</a:t>
          </a:r>
          <a:endParaRPr lang="en-US" sz="1050" dirty="0">
            <a:latin typeface="Candara" panose="020E0502030303020204" pitchFamily="34" charset="0"/>
          </a:endParaRPr>
        </a:p>
      </dgm:t>
    </dgm:pt>
    <dgm:pt modelId="{E0A69702-9D9D-4E4F-8991-0E7F685EB8A3}" type="parTrans" cxnId="{4CFDE515-5CCB-4EA6-ABBB-44EAE90FE23E}">
      <dgm:prSet/>
      <dgm:spPr/>
      <dgm:t>
        <a:bodyPr/>
        <a:lstStyle/>
        <a:p>
          <a:endParaRPr lang="en-US"/>
        </a:p>
      </dgm:t>
    </dgm:pt>
    <dgm:pt modelId="{4EA879E7-B1BC-4532-96C6-379EB45B7A7E}" type="sibTrans" cxnId="{4CFDE515-5CCB-4EA6-ABBB-44EAE90FE23E}">
      <dgm:prSet/>
      <dgm:spPr/>
      <dgm:t>
        <a:bodyPr/>
        <a:lstStyle/>
        <a:p>
          <a:endParaRPr lang="en-US"/>
        </a:p>
      </dgm:t>
    </dgm:pt>
    <dgm:pt modelId="{8D79AC20-94AE-4117-AD48-6F0203C2B2EB}" type="pres">
      <dgm:prSet presAssocID="{B0C1C13D-8D91-469C-A7CB-B72D8C4E6080}" presName="Name0" presStyleCnt="0">
        <dgm:presLayoutVars>
          <dgm:chMax val="1"/>
          <dgm:chPref val="1"/>
          <dgm:dir/>
          <dgm:animOne val="branch"/>
          <dgm:animLvl val="lvl"/>
        </dgm:presLayoutVars>
      </dgm:prSet>
      <dgm:spPr/>
      <dgm:t>
        <a:bodyPr/>
        <a:lstStyle/>
        <a:p>
          <a:endParaRPr lang="en-US"/>
        </a:p>
      </dgm:t>
    </dgm:pt>
    <dgm:pt modelId="{DDEB95AD-438C-4ECF-AE6A-8E6FC6DEFE4E}" type="pres">
      <dgm:prSet presAssocID="{2A9BC08A-6E81-4B82-A63F-5FBBBEE5E583}" presName="Parent" presStyleLbl="node0" presStyleIdx="0" presStyleCnt="1">
        <dgm:presLayoutVars>
          <dgm:chMax val="6"/>
          <dgm:chPref val="6"/>
        </dgm:presLayoutVars>
      </dgm:prSet>
      <dgm:spPr/>
      <dgm:t>
        <a:bodyPr/>
        <a:lstStyle/>
        <a:p>
          <a:endParaRPr lang="en-US"/>
        </a:p>
      </dgm:t>
    </dgm:pt>
    <dgm:pt modelId="{A639919E-B0EC-4263-8388-95ACDB08B376}" type="pres">
      <dgm:prSet presAssocID="{09E827FB-5F0B-4330-A8FE-EE2E757B5EC3}" presName="Accent1" presStyleCnt="0"/>
      <dgm:spPr/>
    </dgm:pt>
    <dgm:pt modelId="{A93D396E-6815-4377-9A85-B4AF7AA4EBC3}" type="pres">
      <dgm:prSet presAssocID="{09E827FB-5F0B-4330-A8FE-EE2E757B5EC3}" presName="Accent" presStyleLbl="bgShp" presStyleIdx="0" presStyleCnt="6"/>
      <dgm:spPr/>
    </dgm:pt>
    <dgm:pt modelId="{CF981117-2AD5-4AFB-811A-447A33154E46}" type="pres">
      <dgm:prSet presAssocID="{09E827FB-5F0B-4330-A8FE-EE2E757B5EC3}" presName="Child1" presStyleLbl="node1" presStyleIdx="0" presStyleCnt="6">
        <dgm:presLayoutVars>
          <dgm:chMax val="0"/>
          <dgm:chPref val="0"/>
          <dgm:bulletEnabled val="1"/>
        </dgm:presLayoutVars>
      </dgm:prSet>
      <dgm:spPr/>
      <dgm:t>
        <a:bodyPr/>
        <a:lstStyle/>
        <a:p>
          <a:endParaRPr lang="en-US"/>
        </a:p>
      </dgm:t>
    </dgm:pt>
    <dgm:pt modelId="{11B153FB-92A4-4946-B3AF-F20BAAC53BBE}" type="pres">
      <dgm:prSet presAssocID="{ABAA687D-F5BD-4694-99EC-C12A634BC790}" presName="Accent2" presStyleCnt="0"/>
      <dgm:spPr/>
    </dgm:pt>
    <dgm:pt modelId="{34D479DE-B65E-4604-A6A3-2CCD39165AFE}" type="pres">
      <dgm:prSet presAssocID="{ABAA687D-F5BD-4694-99EC-C12A634BC790}" presName="Accent" presStyleLbl="bgShp" presStyleIdx="1" presStyleCnt="6"/>
      <dgm:spPr/>
    </dgm:pt>
    <dgm:pt modelId="{A77E4921-9E38-4F2E-83FA-52AD3D0A3159}" type="pres">
      <dgm:prSet presAssocID="{ABAA687D-F5BD-4694-99EC-C12A634BC790}" presName="Child2" presStyleLbl="node1" presStyleIdx="1" presStyleCnt="6" custLinFactNeighborX="4402" custLinFactNeighborY="-1377">
        <dgm:presLayoutVars>
          <dgm:chMax val="0"/>
          <dgm:chPref val="0"/>
          <dgm:bulletEnabled val="1"/>
        </dgm:presLayoutVars>
      </dgm:prSet>
      <dgm:spPr/>
      <dgm:t>
        <a:bodyPr/>
        <a:lstStyle/>
        <a:p>
          <a:endParaRPr lang="en-US"/>
        </a:p>
      </dgm:t>
    </dgm:pt>
    <dgm:pt modelId="{5ED406A2-ED8D-4309-8149-63A253612934}" type="pres">
      <dgm:prSet presAssocID="{7771BCAA-4FF8-4AE7-9607-BAEF59E12DA8}" presName="Accent3" presStyleCnt="0"/>
      <dgm:spPr/>
    </dgm:pt>
    <dgm:pt modelId="{3FF4B09F-CFC2-4608-801C-793562DD2A52}" type="pres">
      <dgm:prSet presAssocID="{7771BCAA-4FF8-4AE7-9607-BAEF59E12DA8}" presName="Accent" presStyleLbl="bgShp" presStyleIdx="2" presStyleCnt="6"/>
      <dgm:spPr/>
    </dgm:pt>
    <dgm:pt modelId="{21C52392-5A6C-4EA6-857F-25BC7BDD69C3}" type="pres">
      <dgm:prSet presAssocID="{7771BCAA-4FF8-4AE7-9607-BAEF59E12DA8}" presName="Child3" presStyleLbl="node1" presStyleIdx="2" presStyleCnt="6">
        <dgm:presLayoutVars>
          <dgm:chMax val="0"/>
          <dgm:chPref val="0"/>
          <dgm:bulletEnabled val="1"/>
        </dgm:presLayoutVars>
      </dgm:prSet>
      <dgm:spPr/>
      <dgm:t>
        <a:bodyPr/>
        <a:lstStyle/>
        <a:p>
          <a:endParaRPr lang="en-US"/>
        </a:p>
      </dgm:t>
    </dgm:pt>
    <dgm:pt modelId="{2DCBC335-5045-4B7C-810E-ED16051499A7}" type="pres">
      <dgm:prSet presAssocID="{070F8978-BBDD-42F9-90EA-EFDB2E63D796}" presName="Accent4" presStyleCnt="0"/>
      <dgm:spPr/>
    </dgm:pt>
    <dgm:pt modelId="{FDD3B02E-7247-428D-844E-B352CA07513B}" type="pres">
      <dgm:prSet presAssocID="{070F8978-BBDD-42F9-90EA-EFDB2E63D796}" presName="Accent" presStyleLbl="bgShp" presStyleIdx="3" presStyleCnt="6"/>
      <dgm:spPr/>
    </dgm:pt>
    <dgm:pt modelId="{1C817F9F-2DA7-414E-94D9-CD789368EA95}" type="pres">
      <dgm:prSet presAssocID="{070F8978-BBDD-42F9-90EA-EFDB2E63D796}" presName="Child4" presStyleLbl="node1" presStyleIdx="3" presStyleCnt="6">
        <dgm:presLayoutVars>
          <dgm:chMax val="0"/>
          <dgm:chPref val="0"/>
          <dgm:bulletEnabled val="1"/>
        </dgm:presLayoutVars>
      </dgm:prSet>
      <dgm:spPr/>
      <dgm:t>
        <a:bodyPr/>
        <a:lstStyle/>
        <a:p>
          <a:endParaRPr lang="en-US"/>
        </a:p>
      </dgm:t>
    </dgm:pt>
    <dgm:pt modelId="{442AD080-8021-4DA0-9053-ADFB48683851}" type="pres">
      <dgm:prSet presAssocID="{899CB359-01D2-4558-96D3-5879BBB78A0D}" presName="Accent5" presStyleCnt="0"/>
      <dgm:spPr/>
    </dgm:pt>
    <dgm:pt modelId="{23D8FB4D-49C4-480C-898B-6406F05EE53C}" type="pres">
      <dgm:prSet presAssocID="{899CB359-01D2-4558-96D3-5879BBB78A0D}" presName="Accent" presStyleLbl="bgShp" presStyleIdx="4" presStyleCnt="6"/>
      <dgm:spPr/>
    </dgm:pt>
    <dgm:pt modelId="{89D272AC-D1EB-4317-9365-1F9E7F394E30}" type="pres">
      <dgm:prSet presAssocID="{899CB359-01D2-4558-96D3-5879BBB78A0D}" presName="Child5" presStyleLbl="node1" presStyleIdx="4" presStyleCnt="6">
        <dgm:presLayoutVars>
          <dgm:chMax val="0"/>
          <dgm:chPref val="0"/>
          <dgm:bulletEnabled val="1"/>
        </dgm:presLayoutVars>
      </dgm:prSet>
      <dgm:spPr/>
      <dgm:t>
        <a:bodyPr/>
        <a:lstStyle/>
        <a:p>
          <a:endParaRPr lang="en-US"/>
        </a:p>
      </dgm:t>
    </dgm:pt>
    <dgm:pt modelId="{9154763A-0EE6-4C36-9351-C01965746316}" type="pres">
      <dgm:prSet presAssocID="{0B23ECF5-A5FE-4E99-A6E9-ECB84005BB8B}" presName="Accent6" presStyleCnt="0"/>
      <dgm:spPr/>
    </dgm:pt>
    <dgm:pt modelId="{051E2EC7-9A7F-4ADD-B98B-5184BA2C1AF3}" type="pres">
      <dgm:prSet presAssocID="{0B23ECF5-A5FE-4E99-A6E9-ECB84005BB8B}" presName="Accent" presStyleLbl="bgShp" presStyleIdx="5" presStyleCnt="6"/>
      <dgm:spPr/>
    </dgm:pt>
    <dgm:pt modelId="{469F8011-6454-48B9-A282-8321674D7FB5}" type="pres">
      <dgm:prSet presAssocID="{0B23ECF5-A5FE-4E99-A6E9-ECB84005BB8B}" presName="Child6" presStyleLbl="node1" presStyleIdx="5" presStyleCnt="6">
        <dgm:presLayoutVars>
          <dgm:chMax val="0"/>
          <dgm:chPref val="0"/>
          <dgm:bulletEnabled val="1"/>
        </dgm:presLayoutVars>
      </dgm:prSet>
      <dgm:spPr/>
      <dgm:t>
        <a:bodyPr/>
        <a:lstStyle/>
        <a:p>
          <a:endParaRPr lang="en-US"/>
        </a:p>
      </dgm:t>
    </dgm:pt>
  </dgm:ptLst>
  <dgm:cxnLst>
    <dgm:cxn modelId="{81F54ED0-FDD2-415E-BA02-B18E6A27CDD2}" srcId="{B0C1C13D-8D91-469C-A7CB-B72D8C4E6080}" destId="{2A9BC08A-6E81-4B82-A63F-5FBBBEE5E583}" srcOrd="0" destOrd="0" parTransId="{98B4F318-0A12-4A55-9F9D-99224996C571}" sibTransId="{F1A73CBD-B0AE-43D0-ABE1-B545344192C3}"/>
    <dgm:cxn modelId="{35AB20E0-184A-43E2-A3F6-ECCC4746BB23}" srcId="{2A9BC08A-6E81-4B82-A63F-5FBBBEE5E583}" destId="{899CB359-01D2-4558-96D3-5879BBB78A0D}" srcOrd="4" destOrd="0" parTransId="{DE78B04E-FCAE-4CD7-BCCA-B52E1C8DDDD4}" sibTransId="{92A96016-E1BC-4D20-B065-4B0D02CF1CF5}"/>
    <dgm:cxn modelId="{D374B96C-DBFE-437F-96F8-272BD0A6F54D}" srcId="{2A9BC08A-6E81-4B82-A63F-5FBBBEE5E583}" destId="{070F8978-BBDD-42F9-90EA-EFDB2E63D796}" srcOrd="3" destOrd="0" parTransId="{29D34D1E-5297-4D74-98CA-615511B67E52}" sibTransId="{05A27F7F-463B-4377-8760-7BBCA55C91C5}"/>
    <dgm:cxn modelId="{4CFDE515-5CCB-4EA6-ABBB-44EAE90FE23E}" srcId="{2A9BC08A-6E81-4B82-A63F-5FBBBEE5E583}" destId="{0B23ECF5-A5FE-4E99-A6E9-ECB84005BB8B}" srcOrd="5" destOrd="0" parTransId="{E0A69702-9D9D-4E4F-8991-0E7F685EB8A3}" sibTransId="{4EA879E7-B1BC-4532-96C6-379EB45B7A7E}"/>
    <dgm:cxn modelId="{76ACD5E5-86FA-4622-B54F-E40F40C7AE33}" type="presOf" srcId="{070F8978-BBDD-42F9-90EA-EFDB2E63D796}" destId="{1C817F9F-2DA7-414E-94D9-CD789368EA95}" srcOrd="0" destOrd="0" presId="urn:microsoft.com/office/officeart/2011/layout/HexagonRadial"/>
    <dgm:cxn modelId="{00E967EE-E68A-4F50-936E-E518F548A445}" type="presOf" srcId="{2A9BC08A-6E81-4B82-A63F-5FBBBEE5E583}" destId="{DDEB95AD-438C-4ECF-AE6A-8E6FC6DEFE4E}" srcOrd="0" destOrd="0" presId="urn:microsoft.com/office/officeart/2011/layout/HexagonRadial"/>
    <dgm:cxn modelId="{2E1280AB-32EE-40F3-9080-044CDB49B080}" type="presOf" srcId="{09E827FB-5F0B-4330-A8FE-EE2E757B5EC3}" destId="{CF981117-2AD5-4AFB-811A-447A33154E46}" srcOrd="0" destOrd="0" presId="urn:microsoft.com/office/officeart/2011/layout/HexagonRadial"/>
    <dgm:cxn modelId="{B7FFAE8D-6889-42C4-B038-1B7601EFDD06}" srcId="{2A9BC08A-6E81-4B82-A63F-5FBBBEE5E583}" destId="{ABAA687D-F5BD-4694-99EC-C12A634BC790}" srcOrd="1" destOrd="0" parTransId="{988A5BF7-F8E0-4261-BC0C-D33C36D141EB}" sibTransId="{B589E523-B507-4818-97C8-FBD43193CB9F}"/>
    <dgm:cxn modelId="{F0EC7B52-14E3-4C12-99A6-5A0A1704D31A}" srcId="{2A9BC08A-6E81-4B82-A63F-5FBBBEE5E583}" destId="{7771BCAA-4FF8-4AE7-9607-BAEF59E12DA8}" srcOrd="2" destOrd="0" parTransId="{494315D0-7EAB-4E88-BBC9-0D047024C4ED}" sibTransId="{D4AB16D2-21A4-4DB1-A65B-51B9753C668C}"/>
    <dgm:cxn modelId="{2B463297-7302-45FF-80FA-FB76520F7B2C}" srcId="{2A9BC08A-6E81-4B82-A63F-5FBBBEE5E583}" destId="{09E827FB-5F0B-4330-A8FE-EE2E757B5EC3}" srcOrd="0" destOrd="0" parTransId="{5AF45CDB-0CCA-40F3-A8D9-293B7383887D}" sibTransId="{C3AC26E2-2051-41C0-A079-5681A0662C94}"/>
    <dgm:cxn modelId="{990DCEC7-1FC8-45A5-9183-FF1D73B35469}" type="presOf" srcId="{7771BCAA-4FF8-4AE7-9607-BAEF59E12DA8}" destId="{21C52392-5A6C-4EA6-857F-25BC7BDD69C3}" srcOrd="0" destOrd="0" presId="urn:microsoft.com/office/officeart/2011/layout/HexagonRadial"/>
    <dgm:cxn modelId="{F2ED6350-2263-48F4-A7AC-4CE5F1847ACA}" type="presOf" srcId="{B0C1C13D-8D91-469C-A7CB-B72D8C4E6080}" destId="{8D79AC20-94AE-4117-AD48-6F0203C2B2EB}" srcOrd="0" destOrd="0" presId="urn:microsoft.com/office/officeart/2011/layout/HexagonRadial"/>
    <dgm:cxn modelId="{FB3727A3-3BEE-4D0C-801B-11D8B46697C5}" type="presOf" srcId="{0B23ECF5-A5FE-4E99-A6E9-ECB84005BB8B}" destId="{469F8011-6454-48B9-A282-8321674D7FB5}" srcOrd="0" destOrd="0" presId="urn:microsoft.com/office/officeart/2011/layout/HexagonRadial"/>
    <dgm:cxn modelId="{C4779EDE-EAB8-4EBF-A9CF-C8E4AA2C5BAA}" type="presOf" srcId="{ABAA687D-F5BD-4694-99EC-C12A634BC790}" destId="{A77E4921-9E38-4F2E-83FA-52AD3D0A3159}" srcOrd="0" destOrd="0" presId="urn:microsoft.com/office/officeart/2011/layout/HexagonRadial"/>
    <dgm:cxn modelId="{70F42461-6B14-438F-93BC-68ABDE58EC43}" type="presOf" srcId="{899CB359-01D2-4558-96D3-5879BBB78A0D}" destId="{89D272AC-D1EB-4317-9365-1F9E7F394E30}" srcOrd="0" destOrd="0" presId="urn:microsoft.com/office/officeart/2011/layout/HexagonRadial"/>
    <dgm:cxn modelId="{D804617F-5A5F-400B-8E28-87EE3BAD301D}" type="presParOf" srcId="{8D79AC20-94AE-4117-AD48-6F0203C2B2EB}" destId="{DDEB95AD-438C-4ECF-AE6A-8E6FC6DEFE4E}" srcOrd="0" destOrd="0" presId="urn:microsoft.com/office/officeart/2011/layout/HexagonRadial"/>
    <dgm:cxn modelId="{3C54FA5B-BD5F-40C9-BACF-A5669F2D903B}" type="presParOf" srcId="{8D79AC20-94AE-4117-AD48-6F0203C2B2EB}" destId="{A639919E-B0EC-4263-8388-95ACDB08B376}" srcOrd="1" destOrd="0" presId="urn:microsoft.com/office/officeart/2011/layout/HexagonRadial"/>
    <dgm:cxn modelId="{219C100A-225E-497C-8478-31A883D95734}" type="presParOf" srcId="{A639919E-B0EC-4263-8388-95ACDB08B376}" destId="{A93D396E-6815-4377-9A85-B4AF7AA4EBC3}" srcOrd="0" destOrd="0" presId="urn:microsoft.com/office/officeart/2011/layout/HexagonRadial"/>
    <dgm:cxn modelId="{8438144E-F3DD-4CD6-82A3-0F4EEFD38AFE}" type="presParOf" srcId="{8D79AC20-94AE-4117-AD48-6F0203C2B2EB}" destId="{CF981117-2AD5-4AFB-811A-447A33154E46}" srcOrd="2" destOrd="0" presId="urn:microsoft.com/office/officeart/2011/layout/HexagonRadial"/>
    <dgm:cxn modelId="{FEF4723A-8577-44F2-9AC2-356ADCB5D5F6}" type="presParOf" srcId="{8D79AC20-94AE-4117-AD48-6F0203C2B2EB}" destId="{11B153FB-92A4-4946-B3AF-F20BAAC53BBE}" srcOrd="3" destOrd="0" presId="urn:microsoft.com/office/officeart/2011/layout/HexagonRadial"/>
    <dgm:cxn modelId="{F15D1B88-7C1E-4074-998A-1FFEBFE11E4D}" type="presParOf" srcId="{11B153FB-92A4-4946-B3AF-F20BAAC53BBE}" destId="{34D479DE-B65E-4604-A6A3-2CCD39165AFE}" srcOrd="0" destOrd="0" presId="urn:microsoft.com/office/officeart/2011/layout/HexagonRadial"/>
    <dgm:cxn modelId="{D21B4348-94A7-4A97-8FAF-A720DD47B84D}" type="presParOf" srcId="{8D79AC20-94AE-4117-AD48-6F0203C2B2EB}" destId="{A77E4921-9E38-4F2E-83FA-52AD3D0A3159}" srcOrd="4" destOrd="0" presId="urn:microsoft.com/office/officeart/2011/layout/HexagonRadial"/>
    <dgm:cxn modelId="{56E09DF3-7433-4890-915E-2CA65160BD48}" type="presParOf" srcId="{8D79AC20-94AE-4117-AD48-6F0203C2B2EB}" destId="{5ED406A2-ED8D-4309-8149-63A253612934}" srcOrd="5" destOrd="0" presId="urn:microsoft.com/office/officeart/2011/layout/HexagonRadial"/>
    <dgm:cxn modelId="{80593C54-5408-45D2-8683-442106DEE94D}" type="presParOf" srcId="{5ED406A2-ED8D-4309-8149-63A253612934}" destId="{3FF4B09F-CFC2-4608-801C-793562DD2A52}" srcOrd="0" destOrd="0" presId="urn:microsoft.com/office/officeart/2011/layout/HexagonRadial"/>
    <dgm:cxn modelId="{98937987-5672-4434-B37C-EF9CA266DA08}" type="presParOf" srcId="{8D79AC20-94AE-4117-AD48-6F0203C2B2EB}" destId="{21C52392-5A6C-4EA6-857F-25BC7BDD69C3}" srcOrd="6" destOrd="0" presId="urn:microsoft.com/office/officeart/2011/layout/HexagonRadial"/>
    <dgm:cxn modelId="{60124CB9-58C1-45DB-AC4B-1A17BD261151}" type="presParOf" srcId="{8D79AC20-94AE-4117-AD48-6F0203C2B2EB}" destId="{2DCBC335-5045-4B7C-810E-ED16051499A7}" srcOrd="7" destOrd="0" presId="urn:microsoft.com/office/officeart/2011/layout/HexagonRadial"/>
    <dgm:cxn modelId="{4CA5FF3B-96FC-461F-B6FD-4A38FF0E9498}" type="presParOf" srcId="{2DCBC335-5045-4B7C-810E-ED16051499A7}" destId="{FDD3B02E-7247-428D-844E-B352CA07513B}" srcOrd="0" destOrd="0" presId="urn:microsoft.com/office/officeart/2011/layout/HexagonRadial"/>
    <dgm:cxn modelId="{FC47A5F0-58F8-4103-A20C-A83CEE3E42CF}" type="presParOf" srcId="{8D79AC20-94AE-4117-AD48-6F0203C2B2EB}" destId="{1C817F9F-2DA7-414E-94D9-CD789368EA95}" srcOrd="8" destOrd="0" presId="urn:microsoft.com/office/officeart/2011/layout/HexagonRadial"/>
    <dgm:cxn modelId="{19334DA4-5DC1-475F-8620-9279324B75D6}" type="presParOf" srcId="{8D79AC20-94AE-4117-AD48-6F0203C2B2EB}" destId="{442AD080-8021-4DA0-9053-ADFB48683851}" srcOrd="9" destOrd="0" presId="urn:microsoft.com/office/officeart/2011/layout/HexagonRadial"/>
    <dgm:cxn modelId="{D2D28E1B-F20D-4E36-9443-0CD64BC91176}" type="presParOf" srcId="{442AD080-8021-4DA0-9053-ADFB48683851}" destId="{23D8FB4D-49C4-480C-898B-6406F05EE53C}" srcOrd="0" destOrd="0" presId="urn:microsoft.com/office/officeart/2011/layout/HexagonRadial"/>
    <dgm:cxn modelId="{50BF8310-C182-4F29-85A3-D83F64E46875}" type="presParOf" srcId="{8D79AC20-94AE-4117-AD48-6F0203C2B2EB}" destId="{89D272AC-D1EB-4317-9365-1F9E7F394E30}" srcOrd="10" destOrd="0" presId="urn:microsoft.com/office/officeart/2011/layout/HexagonRadial"/>
    <dgm:cxn modelId="{876109AC-1343-44DB-A90E-F90BE67E0F51}" type="presParOf" srcId="{8D79AC20-94AE-4117-AD48-6F0203C2B2EB}" destId="{9154763A-0EE6-4C36-9351-C01965746316}" srcOrd="11" destOrd="0" presId="urn:microsoft.com/office/officeart/2011/layout/HexagonRadial"/>
    <dgm:cxn modelId="{726C77FA-24B4-4784-9F0B-F37C023C3BFF}" type="presParOf" srcId="{9154763A-0EE6-4C36-9351-C01965746316}" destId="{051E2EC7-9A7F-4ADD-B98B-5184BA2C1AF3}" srcOrd="0" destOrd="0" presId="urn:microsoft.com/office/officeart/2011/layout/HexagonRadial"/>
    <dgm:cxn modelId="{A37EA3C4-B187-41D0-8294-0D5887622DE9}" type="presParOf" srcId="{8D79AC20-94AE-4117-AD48-6F0203C2B2EB}" destId="{469F8011-6454-48B9-A282-8321674D7FB5}" srcOrd="12" destOrd="0" presId="urn:microsoft.com/office/officeart/2011/layout/HexagonRadial"/>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C39A541-5F0F-4DD3-B538-C71978982732}" type="doc">
      <dgm:prSet loTypeId="urn:microsoft.com/office/officeart/2005/8/layout/vList5" loCatId="list" qsTypeId="urn:microsoft.com/office/officeart/2005/8/quickstyle/3d3" qsCatId="3D" csTypeId="urn:microsoft.com/office/officeart/2005/8/colors/accent5_5" csCatId="accent5" phldr="1"/>
      <dgm:spPr/>
      <dgm:t>
        <a:bodyPr/>
        <a:lstStyle/>
        <a:p>
          <a:endParaRPr lang="en-US"/>
        </a:p>
      </dgm:t>
    </dgm:pt>
    <dgm:pt modelId="{7C03EBBA-E2A0-40C4-9F8E-EBF9DF6D531B}">
      <dgm:prSet phldrT="[Text]"/>
      <dgm:spPr/>
      <dgm:t>
        <a:bodyPr/>
        <a:lstStyle/>
        <a:p>
          <a:r>
            <a:rPr lang="mk-MK" dirty="0" smtClean="0">
              <a:latin typeface="Candara" panose="020E0502030303020204" pitchFamily="34" charset="0"/>
            </a:rPr>
            <a:t>Паркови и зеленило – Капитални расходи</a:t>
          </a:r>
        </a:p>
        <a:p>
          <a:r>
            <a:rPr lang="mk-MK" dirty="0" smtClean="0">
              <a:latin typeface="Candara" panose="020E0502030303020204" pitchFamily="34" charset="0"/>
            </a:rPr>
            <a:t>210.000</a:t>
          </a:r>
          <a:endParaRPr lang="en-US" dirty="0">
            <a:latin typeface="Candara" panose="020E0502030303020204" pitchFamily="34" charset="0"/>
          </a:endParaRPr>
        </a:p>
      </dgm:t>
    </dgm:pt>
    <dgm:pt modelId="{C2C96CC9-A234-4AB7-9747-B43739F52B01}" type="parTrans" cxnId="{454FE79F-90DD-4F62-B1F2-7690D438B72A}">
      <dgm:prSet/>
      <dgm:spPr/>
      <dgm:t>
        <a:bodyPr/>
        <a:lstStyle/>
        <a:p>
          <a:endParaRPr lang="en-US"/>
        </a:p>
      </dgm:t>
    </dgm:pt>
    <dgm:pt modelId="{280CCC33-C027-463B-B224-E78586D60E42}" type="sibTrans" cxnId="{454FE79F-90DD-4F62-B1F2-7690D438B72A}">
      <dgm:prSet/>
      <dgm:spPr/>
      <dgm:t>
        <a:bodyPr/>
        <a:lstStyle/>
        <a:p>
          <a:endParaRPr lang="en-US"/>
        </a:p>
      </dgm:t>
    </dgm:pt>
    <dgm:pt modelId="{A460B322-0407-48A1-8EA8-118F546A39A8}">
      <dgm:prSet phldrT="[Text]"/>
      <dgm:spPr/>
      <dgm:t>
        <a:bodyPr/>
        <a:lstStyle/>
        <a:p>
          <a:r>
            <a:rPr lang="mk-MK" dirty="0" smtClean="0">
              <a:latin typeface="Candara" panose="020E0502030303020204" pitchFamily="34" charset="0"/>
            </a:rPr>
            <a:t>Урбана опрема – Капитални расходи</a:t>
          </a:r>
        </a:p>
        <a:p>
          <a:r>
            <a:rPr lang="en-US" dirty="0" smtClean="0">
              <a:latin typeface="Candara" panose="020E0502030303020204" pitchFamily="34" charset="0"/>
            </a:rPr>
            <a:t>620</a:t>
          </a:r>
          <a:r>
            <a:rPr lang="mk-MK" dirty="0" smtClean="0">
              <a:latin typeface="Candara" panose="020E0502030303020204" pitchFamily="34" charset="0"/>
            </a:rPr>
            <a:t>.000</a:t>
          </a:r>
          <a:endParaRPr lang="en-US" dirty="0">
            <a:latin typeface="Candara" panose="020E0502030303020204" pitchFamily="34" charset="0"/>
          </a:endParaRPr>
        </a:p>
      </dgm:t>
    </dgm:pt>
    <dgm:pt modelId="{6BBD2D91-BBE2-41B9-89F9-6398DB1DF0D1}" type="parTrans" cxnId="{BFC43C73-5C15-44B7-9C94-F1B1098AE3EC}">
      <dgm:prSet/>
      <dgm:spPr/>
      <dgm:t>
        <a:bodyPr/>
        <a:lstStyle/>
        <a:p>
          <a:endParaRPr lang="en-US"/>
        </a:p>
      </dgm:t>
    </dgm:pt>
    <dgm:pt modelId="{0ADC6D5D-20EB-4D6A-B102-88673A6BC091}" type="sibTrans" cxnId="{BFC43C73-5C15-44B7-9C94-F1B1098AE3EC}">
      <dgm:prSet/>
      <dgm:spPr/>
      <dgm:t>
        <a:bodyPr/>
        <a:lstStyle/>
        <a:p>
          <a:endParaRPr lang="en-US"/>
        </a:p>
      </dgm:t>
    </dgm:pt>
    <dgm:pt modelId="{DD87E93F-9FF4-4E31-82D1-BEA93F7B5BF4}" type="pres">
      <dgm:prSet presAssocID="{7C39A541-5F0F-4DD3-B538-C71978982732}" presName="Name0" presStyleCnt="0">
        <dgm:presLayoutVars>
          <dgm:dir/>
          <dgm:animLvl val="lvl"/>
          <dgm:resizeHandles val="exact"/>
        </dgm:presLayoutVars>
      </dgm:prSet>
      <dgm:spPr/>
      <dgm:t>
        <a:bodyPr/>
        <a:lstStyle/>
        <a:p>
          <a:endParaRPr lang="en-US"/>
        </a:p>
      </dgm:t>
    </dgm:pt>
    <dgm:pt modelId="{95B30170-A645-4E43-8793-DD5936ABC22B}" type="pres">
      <dgm:prSet presAssocID="{7C03EBBA-E2A0-40C4-9F8E-EBF9DF6D531B}" presName="linNode" presStyleCnt="0"/>
      <dgm:spPr/>
    </dgm:pt>
    <dgm:pt modelId="{7EEB52BB-DEFF-4261-A4C4-DCF62D230410}" type="pres">
      <dgm:prSet presAssocID="{7C03EBBA-E2A0-40C4-9F8E-EBF9DF6D531B}" presName="parentText" presStyleLbl="node1" presStyleIdx="0" presStyleCnt="2" custLinFactY="-61186" custLinFactNeighborX="54802" custLinFactNeighborY="-100000">
        <dgm:presLayoutVars>
          <dgm:chMax val="1"/>
          <dgm:bulletEnabled val="1"/>
        </dgm:presLayoutVars>
      </dgm:prSet>
      <dgm:spPr/>
      <dgm:t>
        <a:bodyPr/>
        <a:lstStyle/>
        <a:p>
          <a:endParaRPr lang="en-US"/>
        </a:p>
      </dgm:t>
    </dgm:pt>
    <dgm:pt modelId="{623007C0-64D8-4C85-9A70-8A78996CD86D}" type="pres">
      <dgm:prSet presAssocID="{280CCC33-C027-463B-B224-E78586D60E42}" presName="sp" presStyleCnt="0"/>
      <dgm:spPr/>
    </dgm:pt>
    <dgm:pt modelId="{12C59F48-6748-466C-A5A6-4BC393EA8EEB}" type="pres">
      <dgm:prSet presAssocID="{A460B322-0407-48A1-8EA8-118F546A39A8}" presName="linNode" presStyleCnt="0"/>
      <dgm:spPr/>
    </dgm:pt>
    <dgm:pt modelId="{805D8226-23F7-4EA1-86DD-725AD3BCE039}" type="pres">
      <dgm:prSet presAssocID="{A460B322-0407-48A1-8EA8-118F546A39A8}" presName="parentText" presStyleLbl="node1" presStyleIdx="1" presStyleCnt="2" custLinFactNeighborX="-82919" custLinFactNeighborY="-99061">
        <dgm:presLayoutVars>
          <dgm:chMax val="1"/>
          <dgm:bulletEnabled val="1"/>
        </dgm:presLayoutVars>
      </dgm:prSet>
      <dgm:spPr/>
      <dgm:t>
        <a:bodyPr/>
        <a:lstStyle/>
        <a:p>
          <a:endParaRPr lang="en-US"/>
        </a:p>
      </dgm:t>
    </dgm:pt>
  </dgm:ptLst>
  <dgm:cxnLst>
    <dgm:cxn modelId="{F81C73BA-9A2D-4C67-BCB1-7686685E8F07}" type="presOf" srcId="{7C03EBBA-E2A0-40C4-9F8E-EBF9DF6D531B}" destId="{7EEB52BB-DEFF-4261-A4C4-DCF62D230410}" srcOrd="0" destOrd="0" presId="urn:microsoft.com/office/officeart/2005/8/layout/vList5"/>
    <dgm:cxn modelId="{60E7C63D-E789-49A8-970A-7475ED21F279}" type="presOf" srcId="{A460B322-0407-48A1-8EA8-118F546A39A8}" destId="{805D8226-23F7-4EA1-86DD-725AD3BCE039}" srcOrd="0" destOrd="0" presId="urn:microsoft.com/office/officeart/2005/8/layout/vList5"/>
    <dgm:cxn modelId="{0BBC6FF4-0FD1-4062-935F-FEDB919974FC}" type="presOf" srcId="{7C39A541-5F0F-4DD3-B538-C71978982732}" destId="{DD87E93F-9FF4-4E31-82D1-BEA93F7B5BF4}" srcOrd="0" destOrd="0" presId="urn:microsoft.com/office/officeart/2005/8/layout/vList5"/>
    <dgm:cxn modelId="{BFC43C73-5C15-44B7-9C94-F1B1098AE3EC}" srcId="{7C39A541-5F0F-4DD3-B538-C71978982732}" destId="{A460B322-0407-48A1-8EA8-118F546A39A8}" srcOrd="1" destOrd="0" parTransId="{6BBD2D91-BBE2-41B9-89F9-6398DB1DF0D1}" sibTransId="{0ADC6D5D-20EB-4D6A-B102-88673A6BC091}"/>
    <dgm:cxn modelId="{454FE79F-90DD-4F62-B1F2-7690D438B72A}" srcId="{7C39A541-5F0F-4DD3-B538-C71978982732}" destId="{7C03EBBA-E2A0-40C4-9F8E-EBF9DF6D531B}" srcOrd="0" destOrd="0" parTransId="{C2C96CC9-A234-4AB7-9747-B43739F52B01}" sibTransId="{280CCC33-C027-463B-B224-E78586D60E42}"/>
    <dgm:cxn modelId="{10D29AC1-756A-4ECA-B8EB-D77D96D927F3}" type="presParOf" srcId="{DD87E93F-9FF4-4E31-82D1-BEA93F7B5BF4}" destId="{95B30170-A645-4E43-8793-DD5936ABC22B}" srcOrd="0" destOrd="0" presId="urn:microsoft.com/office/officeart/2005/8/layout/vList5"/>
    <dgm:cxn modelId="{BED0C4D1-282E-444A-B0A1-14D21745F5E2}" type="presParOf" srcId="{95B30170-A645-4E43-8793-DD5936ABC22B}" destId="{7EEB52BB-DEFF-4261-A4C4-DCF62D230410}" srcOrd="0" destOrd="0" presId="urn:microsoft.com/office/officeart/2005/8/layout/vList5"/>
    <dgm:cxn modelId="{4A9C0836-5037-43D4-881A-9125879B80B5}" type="presParOf" srcId="{DD87E93F-9FF4-4E31-82D1-BEA93F7B5BF4}" destId="{623007C0-64D8-4C85-9A70-8A78996CD86D}" srcOrd="1" destOrd="0" presId="urn:microsoft.com/office/officeart/2005/8/layout/vList5"/>
    <dgm:cxn modelId="{644E0F65-EA34-4DD5-9121-070A8519896C}" type="presParOf" srcId="{DD87E93F-9FF4-4E31-82D1-BEA93F7B5BF4}" destId="{12C59F48-6748-466C-A5A6-4BC393EA8EEB}" srcOrd="2" destOrd="0" presId="urn:microsoft.com/office/officeart/2005/8/layout/vList5"/>
    <dgm:cxn modelId="{DF66E6B2-F7EF-4B6A-A7E7-7B56D11EFBB6}" type="presParOf" srcId="{12C59F48-6748-466C-A5A6-4BC393EA8EEB}" destId="{805D8226-23F7-4EA1-86DD-725AD3BCE039}" srcOrd="0" destOrd="0" presId="urn:microsoft.com/office/officeart/2005/8/layout/vList5"/>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C1C13D-8D91-469C-A7CB-B72D8C4E6080}" type="doc">
      <dgm:prSet loTypeId="urn:microsoft.com/office/officeart/2011/layout/HexagonRadial" loCatId="officeonline" qsTypeId="urn:microsoft.com/office/officeart/2005/8/quickstyle/simple3" qsCatId="simple" csTypeId="urn:microsoft.com/office/officeart/2005/8/colors/accent3_5" csCatId="accent3" phldr="1"/>
      <dgm:spPr/>
      <dgm:t>
        <a:bodyPr/>
        <a:lstStyle/>
        <a:p>
          <a:endParaRPr lang="en-US"/>
        </a:p>
      </dgm:t>
    </dgm:pt>
    <dgm:pt modelId="{2A9BC08A-6E81-4B82-A63F-5FBBBEE5E583}">
      <dgm:prSet phldrT="[Text]"/>
      <dgm:spPr/>
      <dgm:t>
        <a:bodyPr/>
        <a:lstStyle/>
        <a:p>
          <a:r>
            <a:rPr lang="mk-MK" b="1" dirty="0" smtClean="0">
              <a:latin typeface="Candara" panose="020E0502030303020204" pitchFamily="34" charset="0"/>
            </a:rPr>
            <a:t>Градоначалник </a:t>
          </a:r>
        </a:p>
        <a:p>
          <a:r>
            <a:rPr lang="en-GB" b="1" dirty="0" smtClean="0">
              <a:latin typeface="Candara" panose="020E0502030303020204" pitchFamily="34" charset="0"/>
            </a:rPr>
            <a:t>5.444.000</a:t>
          </a:r>
          <a:endParaRPr lang="en-US" b="1" dirty="0">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09E827FB-5F0B-4330-A8FE-EE2E757B5EC3}">
      <dgm:prSet phldrT="[Text]"/>
      <dgm:spPr/>
      <dgm:t>
        <a:bodyPr/>
        <a:lstStyle/>
        <a:p>
          <a:r>
            <a:rPr lang="mk-MK" dirty="0" smtClean="0">
              <a:latin typeface="Candara" panose="020E0502030303020204" pitchFamily="34" charset="0"/>
            </a:rPr>
            <a:t>Плати и надоместоци</a:t>
          </a:r>
        </a:p>
        <a:p>
          <a:r>
            <a:rPr lang="mk-MK" dirty="0" smtClean="0">
              <a:latin typeface="Candara" panose="020E0502030303020204" pitchFamily="34" charset="0"/>
            </a:rPr>
            <a:t>1.</a:t>
          </a:r>
          <a:r>
            <a:rPr lang="en-US" dirty="0" smtClean="0">
              <a:latin typeface="Candara" panose="020E0502030303020204" pitchFamily="34" charset="0"/>
            </a:rPr>
            <a:t>104</a:t>
          </a:r>
          <a:r>
            <a:rPr lang="en-GB" dirty="0" smtClean="0">
              <a:latin typeface="Candara" panose="020E0502030303020204" pitchFamily="34" charset="0"/>
            </a:rPr>
            <a:t>.000</a:t>
          </a:r>
          <a:endParaRPr lang="en-US" dirty="0">
            <a:latin typeface="Candara" panose="020E0502030303020204" pitchFamily="34" charset="0"/>
          </a:endParaRPr>
        </a:p>
      </dgm:t>
    </dgm:pt>
    <dgm:pt modelId="{5AF45CDB-0CCA-40F3-A8D9-293B7383887D}" type="parTrans" cxnId="{2B463297-7302-45FF-80FA-FB76520F7B2C}">
      <dgm:prSet/>
      <dgm:spPr/>
      <dgm:t>
        <a:bodyPr/>
        <a:lstStyle/>
        <a:p>
          <a:endParaRPr lang="en-US"/>
        </a:p>
      </dgm:t>
    </dgm:pt>
    <dgm:pt modelId="{C3AC26E2-2051-41C0-A079-5681A0662C94}" type="sibTrans" cxnId="{2B463297-7302-45FF-80FA-FB76520F7B2C}">
      <dgm:prSet/>
      <dgm:spPr/>
      <dgm:t>
        <a:bodyPr/>
        <a:lstStyle/>
        <a:p>
          <a:endParaRPr lang="en-US"/>
        </a:p>
      </dgm:t>
    </dgm:pt>
    <dgm:pt modelId="{ABAA687D-F5BD-4694-99EC-C12A634BC790}">
      <dgm:prSet phldrT="[Text]"/>
      <dgm:spPr/>
      <dgm:t>
        <a:bodyPr/>
        <a:lstStyle/>
        <a:p>
          <a:r>
            <a:rPr lang="mk-MK" dirty="0" smtClean="0">
              <a:latin typeface="Candara" panose="020E0502030303020204" pitchFamily="34" charset="0"/>
            </a:rPr>
            <a:t>Стоки и услуги </a:t>
          </a:r>
          <a:r>
            <a:rPr lang="en-GB" dirty="0" smtClean="0">
              <a:latin typeface="Candara" panose="020E0502030303020204" pitchFamily="34" charset="0"/>
            </a:rPr>
            <a:t>2.890.000</a:t>
          </a:r>
          <a:endParaRPr lang="en-US" dirty="0">
            <a:latin typeface="Candara" panose="020E0502030303020204" pitchFamily="34" charset="0"/>
          </a:endParaRPr>
        </a:p>
      </dgm:t>
    </dgm:pt>
    <dgm:pt modelId="{988A5BF7-F8E0-4261-BC0C-D33C36D141EB}" type="parTrans" cxnId="{B7FFAE8D-6889-42C4-B038-1B7601EFDD06}">
      <dgm:prSet/>
      <dgm:spPr/>
      <dgm:t>
        <a:bodyPr/>
        <a:lstStyle/>
        <a:p>
          <a:endParaRPr lang="en-US"/>
        </a:p>
      </dgm:t>
    </dgm:pt>
    <dgm:pt modelId="{B589E523-B507-4818-97C8-FBD43193CB9F}" type="sibTrans" cxnId="{B7FFAE8D-6889-42C4-B038-1B7601EFDD06}">
      <dgm:prSet/>
      <dgm:spPr/>
      <dgm:t>
        <a:bodyPr/>
        <a:lstStyle/>
        <a:p>
          <a:endParaRPr lang="en-US"/>
        </a:p>
      </dgm:t>
    </dgm:pt>
    <dgm:pt modelId="{7771BCAA-4FF8-4AE7-9607-BAEF59E12DA8}">
      <dgm:prSet phldrT="[Text]"/>
      <dgm:spPr/>
      <dgm:t>
        <a:bodyPr/>
        <a:lstStyle/>
        <a:p>
          <a:r>
            <a:rPr lang="mk-MK" dirty="0" smtClean="0">
              <a:latin typeface="Candara" panose="020E0502030303020204" pitchFamily="34" charset="0"/>
            </a:rPr>
            <a:t>Субвенции и трансфери </a:t>
          </a:r>
          <a:r>
            <a:rPr lang="en-GB" dirty="0" smtClean="0">
              <a:latin typeface="Candara" panose="020E0502030303020204" pitchFamily="34" charset="0"/>
            </a:rPr>
            <a:t>1.150.000</a:t>
          </a:r>
          <a:endParaRPr lang="en-US" dirty="0">
            <a:latin typeface="Candara" panose="020E0502030303020204" pitchFamily="34" charset="0"/>
          </a:endParaRPr>
        </a:p>
      </dgm:t>
    </dgm:pt>
    <dgm:pt modelId="{494315D0-7EAB-4E88-BBC9-0D047024C4ED}" type="parTrans" cxnId="{F0EC7B52-14E3-4C12-99A6-5A0A1704D31A}">
      <dgm:prSet/>
      <dgm:spPr/>
      <dgm:t>
        <a:bodyPr/>
        <a:lstStyle/>
        <a:p>
          <a:endParaRPr lang="en-US"/>
        </a:p>
      </dgm:t>
    </dgm:pt>
    <dgm:pt modelId="{D4AB16D2-21A4-4DB1-A65B-51B9753C668C}" type="sibTrans" cxnId="{F0EC7B52-14E3-4C12-99A6-5A0A1704D31A}">
      <dgm:prSet/>
      <dgm:spPr/>
      <dgm:t>
        <a:bodyPr/>
        <a:lstStyle/>
        <a:p>
          <a:endParaRPr lang="en-US"/>
        </a:p>
      </dgm:t>
    </dgm:pt>
    <dgm:pt modelId="{070F8978-BBDD-42F9-90EA-EFDB2E63D796}">
      <dgm:prSet phldrT="[Text]"/>
      <dgm:spPr/>
      <dgm:t>
        <a:bodyPr/>
        <a:lstStyle/>
        <a:p>
          <a:r>
            <a:rPr lang="mk-MK" dirty="0" smtClean="0">
              <a:latin typeface="Candara" panose="020E0502030303020204" pitchFamily="34" charset="0"/>
            </a:rPr>
            <a:t>Резерви </a:t>
          </a:r>
          <a:r>
            <a:rPr lang="en-GB" dirty="0" smtClean="0">
              <a:latin typeface="Candara" panose="020E0502030303020204" pitchFamily="34" charset="0"/>
            </a:rPr>
            <a:t>3</a:t>
          </a:r>
          <a:r>
            <a:rPr lang="mk-MK" dirty="0" smtClean="0">
              <a:latin typeface="Candara" panose="020E0502030303020204" pitchFamily="34" charset="0"/>
            </a:rPr>
            <a:t>00.000</a:t>
          </a:r>
          <a:endParaRPr lang="en-US" dirty="0">
            <a:latin typeface="Candara" panose="020E0502030303020204" pitchFamily="34" charset="0"/>
          </a:endParaRPr>
        </a:p>
      </dgm:t>
    </dgm:pt>
    <dgm:pt modelId="{29D34D1E-5297-4D74-98CA-615511B67E52}" type="parTrans" cxnId="{D374B96C-DBFE-437F-96F8-272BD0A6F54D}">
      <dgm:prSet/>
      <dgm:spPr/>
      <dgm:t>
        <a:bodyPr/>
        <a:lstStyle/>
        <a:p>
          <a:endParaRPr lang="en-US"/>
        </a:p>
      </dgm:t>
    </dgm:pt>
    <dgm:pt modelId="{05A27F7F-463B-4377-8760-7BBCA55C91C5}" type="sibTrans" cxnId="{D374B96C-DBFE-437F-96F8-272BD0A6F54D}">
      <dgm:prSet/>
      <dgm:spPr/>
      <dgm:t>
        <a:bodyPr/>
        <a:lstStyle/>
        <a:p>
          <a:endParaRPr lang="en-US"/>
        </a:p>
      </dgm:t>
    </dgm:pt>
    <dgm:pt modelId="{8D79AC20-94AE-4117-AD48-6F0203C2B2EB}" type="pres">
      <dgm:prSet presAssocID="{B0C1C13D-8D91-469C-A7CB-B72D8C4E6080}" presName="Name0" presStyleCnt="0">
        <dgm:presLayoutVars>
          <dgm:chMax val="1"/>
          <dgm:chPref val="1"/>
          <dgm:dir/>
          <dgm:animOne val="branch"/>
          <dgm:animLvl val="lvl"/>
        </dgm:presLayoutVars>
      </dgm:prSet>
      <dgm:spPr/>
      <dgm:t>
        <a:bodyPr/>
        <a:lstStyle/>
        <a:p>
          <a:endParaRPr lang="en-US"/>
        </a:p>
      </dgm:t>
    </dgm:pt>
    <dgm:pt modelId="{DDEB95AD-438C-4ECF-AE6A-8E6FC6DEFE4E}" type="pres">
      <dgm:prSet presAssocID="{2A9BC08A-6E81-4B82-A63F-5FBBBEE5E583}" presName="Parent" presStyleLbl="node0" presStyleIdx="0" presStyleCnt="1">
        <dgm:presLayoutVars>
          <dgm:chMax val="6"/>
          <dgm:chPref val="6"/>
        </dgm:presLayoutVars>
      </dgm:prSet>
      <dgm:spPr/>
      <dgm:t>
        <a:bodyPr/>
        <a:lstStyle/>
        <a:p>
          <a:endParaRPr lang="en-US"/>
        </a:p>
      </dgm:t>
    </dgm:pt>
    <dgm:pt modelId="{A639919E-B0EC-4263-8388-95ACDB08B376}" type="pres">
      <dgm:prSet presAssocID="{09E827FB-5F0B-4330-A8FE-EE2E757B5EC3}" presName="Accent1" presStyleCnt="0"/>
      <dgm:spPr/>
      <dgm:t>
        <a:bodyPr/>
        <a:lstStyle/>
        <a:p>
          <a:endParaRPr lang="en-US"/>
        </a:p>
      </dgm:t>
    </dgm:pt>
    <dgm:pt modelId="{A93D396E-6815-4377-9A85-B4AF7AA4EBC3}" type="pres">
      <dgm:prSet presAssocID="{09E827FB-5F0B-4330-A8FE-EE2E757B5EC3}" presName="Accent" presStyleLbl="bgShp" presStyleIdx="0" presStyleCnt="4"/>
      <dgm:spPr/>
      <dgm:t>
        <a:bodyPr/>
        <a:lstStyle/>
        <a:p>
          <a:endParaRPr lang="en-US"/>
        </a:p>
      </dgm:t>
    </dgm:pt>
    <dgm:pt modelId="{CF981117-2AD5-4AFB-811A-447A33154E46}" type="pres">
      <dgm:prSet presAssocID="{09E827FB-5F0B-4330-A8FE-EE2E757B5EC3}" presName="Child1" presStyleLbl="node1" presStyleIdx="0" presStyleCnt="4">
        <dgm:presLayoutVars>
          <dgm:chMax val="0"/>
          <dgm:chPref val="0"/>
          <dgm:bulletEnabled val="1"/>
        </dgm:presLayoutVars>
      </dgm:prSet>
      <dgm:spPr/>
      <dgm:t>
        <a:bodyPr/>
        <a:lstStyle/>
        <a:p>
          <a:endParaRPr lang="en-US"/>
        </a:p>
      </dgm:t>
    </dgm:pt>
    <dgm:pt modelId="{11B153FB-92A4-4946-B3AF-F20BAAC53BBE}" type="pres">
      <dgm:prSet presAssocID="{ABAA687D-F5BD-4694-99EC-C12A634BC790}" presName="Accent2" presStyleCnt="0"/>
      <dgm:spPr/>
      <dgm:t>
        <a:bodyPr/>
        <a:lstStyle/>
        <a:p>
          <a:endParaRPr lang="en-US"/>
        </a:p>
      </dgm:t>
    </dgm:pt>
    <dgm:pt modelId="{34D479DE-B65E-4604-A6A3-2CCD39165AFE}" type="pres">
      <dgm:prSet presAssocID="{ABAA687D-F5BD-4694-99EC-C12A634BC790}" presName="Accent" presStyleLbl="bgShp" presStyleIdx="1" presStyleCnt="4"/>
      <dgm:spPr/>
      <dgm:t>
        <a:bodyPr/>
        <a:lstStyle/>
        <a:p>
          <a:endParaRPr lang="en-US"/>
        </a:p>
      </dgm:t>
    </dgm:pt>
    <dgm:pt modelId="{A77E4921-9E38-4F2E-83FA-52AD3D0A3159}" type="pres">
      <dgm:prSet presAssocID="{ABAA687D-F5BD-4694-99EC-C12A634BC790}" presName="Child2" presStyleLbl="node1" presStyleIdx="1" presStyleCnt="4" custLinFactNeighborX="4402" custLinFactNeighborY="-1377">
        <dgm:presLayoutVars>
          <dgm:chMax val="0"/>
          <dgm:chPref val="0"/>
          <dgm:bulletEnabled val="1"/>
        </dgm:presLayoutVars>
      </dgm:prSet>
      <dgm:spPr/>
      <dgm:t>
        <a:bodyPr/>
        <a:lstStyle/>
        <a:p>
          <a:endParaRPr lang="en-US"/>
        </a:p>
      </dgm:t>
    </dgm:pt>
    <dgm:pt modelId="{5ED406A2-ED8D-4309-8149-63A253612934}" type="pres">
      <dgm:prSet presAssocID="{7771BCAA-4FF8-4AE7-9607-BAEF59E12DA8}" presName="Accent3" presStyleCnt="0"/>
      <dgm:spPr/>
      <dgm:t>
        <a:bodyPr/>
        <a:lstStyle/>
        <a:p>
          <a:endParaRPr lang="en-US"/>
        </a:p>
      </dgm:t>
    </dgm:pt>
    <dgm:pt modelId="{3FF4B09F-CFC2-4608-801C-793562DD2A52}" type="pres">
      <dgm:prSet presAssocID="{7771BCAA-4FF8-4AE7-9607-BAEF59E12DA8}" presName="Accent" presStyleLbl="bgShp" presStyleIdx="2" presStyleCnt="4"/>
      <dgm:spPr/>
      <dgm:t>
        <a:bodyPr/>
        <a:lstStyle/>
        <a:p>
          <a:endParaRPr lang="en-US"/>
        </a:p>
      </dgm:t>
    </dgm:pt>
    <dgm:pt modelId="{21C52392-5A6C-4EA6-857F-25BC7BDD69C3}" type="pres">
      <dgm:prSet presAssocID="{7771BCAA-4FF8-4AE7-9607-BAEF59E12DA8}" presName="Child3" presStyleLbl="node1" presStyleIdx="2" presStyleCnt="4">
        <dgm:presLayoutVars>
          <dgm:chMax val="0"/>
          <dgm:chPref val="0"/>
          <dgm:bulletEnabled val="1"/>
        </dgm:presLayoutVars>
      </dgm:prSet>
      <dgm:spPr/>
      <dgm:t>
        <a:bodyPr/>
        <a:lstStyle/>
        <a:p>
          <a:endParaRPr lang="en-US"/>
        </a:p>
      </dgm:t>
    </dgm:pt>
    <dgm:pt modelId="{2DCBC335-5045-4B7C-810E-ED16051499A7}" type="pres">
      <dgm:prSet presAssocID="{070F8978-BBDD-42F9-90EA-EFDB2E63D796}" presName="Accent4" presStyleCnt="0"/>
      <dgm:spPr/>
      <dgm:t>
        <a:bodyPr/>
        <a:lstStyle/>
        <a:p>
          <a:endParaRPr lang="en-US"/>
        </a:p>
      </dgm:t>
    </dgm:pt>
    <dgm:pt modelId="{FDD3B02E-7247-428D-844E-B352CA07513B}" type="pres">
      <dgm:prSet presAssocID="{070F8978-BBDD-42F9-90EA-EFDB2E63D796}" presName="Accent" presStyleLbl="bgShp" presStyleIdx="3" presStyleCnt="4"/>
      <dgm:spPr/>
      <dgm:t>
        <a:bodyPr/>
        <a:lstStyle/>
        <a:p>
          <a:endParaRPr lang="en-US"/>
        </a:p>
      </dgm:t>
    </dgm:pt>
    <dgm:pt modelId="{1C817F9F-2DA7-414E-94D9-CD789368EA95}" type="pres">
      <dgm:prSet presAssocID="{070F8978-BBDD-42F9-90EA-EFDB2E63D796}" presName="Child4" presStyleLbl="node1" presStyleIdx="3" presStyleCnt="4">
        <dgm:presLayoutVars>
          <dgm:chMax val="0"/>
          <dgm:chPref val="0"/>
          <dgm:bulletEnabled val="1"/>
        </dgm:presLayoutVars>
      </dgm:prSet>
      <dgm:spPr/>
      <dgm:t>
        <a:bodyPr/>
        <a:lstStyle/>
        <a:p>
          <a:endParaRPr lang="en-US"/>
        </a:p>
      </dgm:t>
    </dgm:pt>
  </dgm:ptLst>
  <dgm:cxnLst>
    <dgm:cxn modelId="{81F54ED0-FDD2-415E-BA02-B18E6A27CDD2}" srcId="{B0C1C13D-8D91-469C-A7CB-B72D8C4E6080}" destId="{2A9BC08A-6E81-4B82-A63F-5FBBBEE5E583}" srcOrd="0" destOrd="0" parTransId="{98B4F318-0A12-4A55-9F9D-99224996C571}" sibTransId="{F1A73CBD-B0AE-43D0-ABE1-B545344192C3}"/>
    <dgm:cxn modelId="{D374B96C-DBFE-437F-96F8-272BD0A6F54D}" srcId="{2A9BC08A-6E81-4B82-A63F-5FBBBEE5E583}" destId="{070F8978-BBDD-42F9-90EA-EFDB2E63D796}" srcOrd="3" destOrd="0" parTransId="{29D34D1E-5297-4D74-98CA-615511B67E52}" sibTransId="{05A27F7F-463B-4377-8760-7BBCA55C91C5}"/>
    <dgm:cxn modelId="{868BC63D-92DC-49B2-8020-9B7DD271A694}" type="presOf" srcId="{070F8978-BBDD-42F9-90EA-EFDB2E63D796}" destId="{1C817F9F-2DA7-414E-94D9-CD789368EA95}" srcOrd="0" destOrd="0" presId="urn:microsoft.com/office/officeart/2011/layout/HexagonRadial"/>
    <dgm:cxn modelId="{12D7FA4C-7B62-4024-9C43-A1EA7503C846}" type="presOf" srcId="{B0C1C13D-8D91-469C-A7CB-B72D8C4E6080}" destId="{8D79AC20-94AE-4117-AD48-6F0203C2B2EB}" srcOrd="0" destOrd="0" presId="urn:microsoft.com/office/officeart/2011/layout/HexagonRadial"/>
    <dgm:cxn modelId="{B7FFAE8D-6889-42C4-B038-1B7601EFDD06}" srcId="{2A9BC08A-6E81-4B82-A63F-5FBBBEE5E583}" destId="{ABAA687D-F5BD-4694-99EC-C12A634BC790}" srcOrd="1" destOrd="0" parTransId="{988A5BF7-F8E0-4261-BC0C-D33C36D141EB}" sibTransId="{B589E523-B507-4818-97C8-FBD43193CB9F}"/>
    <dgm:cxn modelId="{F0EC7B52-14E3-4C12-99A6-5A0A1704D31A}" srcId="{2A9BC08A-6E81-4B82-A63F-5FBBBEE5E583}" destId="{7771BCAA-4FF8-4AE7-9607-BAEF59E12DA8}" srcOrd="2" destOrd="0" parTransId="{494315D0-7EAB-4E88-BBC9-0D047024C4ED}" sibTransId="{D4AB16D2-21A4-4DB1-A65B-51B9753C668C}"/>
    <dgm:cxn modelId="{2B463297-7302-45FF-80FA-FB76520F7B2C}" srcId="{2A9BC08A-6E81-4B82-A63F-5FBBBEE5E583}" destId="{09E827FB-5F0B-4330-A8FE-EE2E757B5EC3}" srcOrd="0" destOrd="0" parTransId="{5AF45CDB-0CCA-40F3-A8D9-293B7383887D}" sibTransId="{C3AC26E2-2051-41C0-A079-5681A0662C94}"/>
    <dgm:cxn modelId="{B43DF427-768B-4794-948D-0A655275F596}" type="presOf" srcId="{ABAA687D-F5BD-4694-99EC-C12A634BC790}" destId="{A77E4921-9E38-4F2E-83FA-52AD3D0A3159}" srcOrd="0" destOrd="0" presId="urn:microsoft.com/office/officeart/2011/layout/HexagonRadial"/>
    <dgm:cxn modelId="{7F375277-C5CF-4FB4-BE64-C5F347BEA5C8}" type="presOf" srcId="{7771BCAA-4FF8-4AE7-9607-BAEF59E12DA8}" destId="{21C52392-5A6C-4EA6-857F-25BC7BDD69C3}" srcOrd="0" destOrd="0" presId="urn:microsoft.com/office/officeart/2011/layout/HexagonRadial"/>
    <dgm:cxn modelId="{C4CDF662-EABA-4D76-B386-7C49D4E30634}" type="presOf" srcId="{09E827FB-5F0B-4330-A8FE-EE2E757B5EC3}" destId="{CF981117-2AD5-4AFB-811A-447A33154E46}" srcOrd="0" destOrd="0" presId="urn:microsoft.com/office/officeart/2011/layout/HexagonRadial"/>
    <dgm:cxn modelId="{32032AC7-3A63-49DE-90F6-19709AE15744}" type="presOf" srcId="{2A9BC08A-6E81-4B82-A63F-5FBBBEE5E583}" destId="{DDEB95AD-438C-4ECF-AE6A-8E6FC6DEFE4E}" srcOrd="0" destOrd="0" presId="urn:microsoft.com/office/officeart/2011/layout/HexagonRadial"/>
    <dgm:cxn modelId="{40372329-825C-49F9-A9D0-E178197C3E46}" type="presParOf" srcId="{8D79AC20-94AE-4117-AD48-6F0203C2B2EB}" destId="{DDEB95AD-438C-4ECF-AE6A-8E6FC6DEFE4E}" srcOrd="0" destOrd="0" presId="urn:microsoft.com/office/officeart/2011/layout/HexagonRadial"/>
    <dgm:cxn modelId="{41048634-27D7-42EE-813B-CF0417DB366D}" type="presParOf" srcId="{8D79AC20-94AE-4117-AD48-6F0203C2B2EB}" destId="{A639919E-B0EC-4263-8388-95ACDB08B376}" srcOrd="1" destOrd="0" presId="urn:microsoft.com/office/officeart/2011/layout/HexagonRadial"/>
    <dgm:cxn modelId="{24AA590B-9067-477E-AF9E-D7B79AAA17DB}" type="presParOf" srcId="{A639919E-B0EC-4263-8388-95ACDB08B376}" destId="{A93D396E-6815-4377-9A85-B4AF7AA4EBC3}" srcOrd="0" destOrd="0" presId="urn:microsoft.com/office/officeart/2011/layout/HexagonRadial"/>
    <dgm:cxn modelId="{0B84F16D-C099-49AB-92F4-24F5313960B4}" type="presParOf" srcId="{8D79AC20-94AE-4117-AD48-6F0203C2B2EB}" destId="{CF981117-2AD5-4AFB-811A-447A33154E46}" srcOrd="2" destOrd="0" presId="urn:microsoft.com/office/officeart/2011/layout/HexagonRadial"/>
    <dgm:cxn modelId="{CF919003-3AB2-40CC-B07D-3CF88BE4A932}" type="presParOf" srcId="{8D79AC20-94AE-4117-AD48-6F0203C2B2EB}" destId="{11B153FB-92A4-4946-B3AF-F20BAAC53BBE}" srcOrd="3" destOrd="0" presId="urn:microsoft.com/office/officeart/2011/layout/HexagonRadial"/>
    <dgm:cxn modelId="{5E18725E-BB21-4B6B-99CA-455164817169}" type="presParOf" srcId="{11B153FB-92A4-4946-B3AF-F20BAAC53BBE}" destId="{34D479DE-B65E-4604-A6A3-2CCD39165AFE}" srcOrd="0" destOrd="0" presId="urn:microsoft.com/office/officeart/2011/layout/HexagonRadial"/>
    <dgm:cxn modelId="{AAA2132E-EF9A-4D32-A18D-21A245FBD2AF}" type="presParOf" srcId="{8D79AC20-94AE-4117-AD48-6F0203C2B2EB}" destId="{A77E4921-9E38-4F2E-83FA-52AD3D0A3159}" srcOrd="4" destOrd="0" presId="urn:microsoft.com/office/officeart/2011/layout/HexagonRadial"/>
    <dgm:cxn modelId="{0E6B541C-37EE-407D-8B8D-E7FD99BD8DC3}" type="presParOf" srcId="{8D79AC20-94AE-4117-AD48-6F0203C2B2EB}" destId="{5ED406A2-ED8D-4309-8149-63A253612934}" srcOrd="5" destOrd="0" presId="urn:microsoft.com/office/officeart/2011/layout/HexagonRadial"/>
    <dgm:cxn modelId="{C9A4AE3C-8544-45AD-9791-BDC1A121982D}" type="presParOf" srcId="{5ED406A2-ED8D-4309-8149-63A253612934}" destId="{3FF4B09F-CFC2-4608-801C-793562DD2A52}" srcOrd="0" destOrd="0" presId="urn:microsoft.com/office/officeart/2011/layout/HexagonRadial"/>
    <dgm:cxn modelId="{948ED11A-8D70-4132-BE53-27850D0ADACC}" type="presParOf" srcId="{8D79AC20-94AE-4117-AD48-6F0203C2B2EB}" destId="{21C52392-5A6C-4EA6-857F-25BC7BDD69C3}" srcOrd="6" destOrd="0" presId="urn:microsoft.com/office/officeart/2011/layout/HexagonRadial"/>
    <dgm:cxn modelId="{17CD8C2D-919F-4D31-B013-248B44503227}" type="presParOf" srcId="{8D79AC20-94AE-4117-AD48-6F0203C2B2EB}" destId="{2DCBC335-5045-4B7C-810E-ED16051499A7}" srcOrd="7" destOrd="0" presId="urn:microsoft.com/office/officeart/2011/layout/HexagonRadial"/>
    <dgm:cxn modelId="{1772E570-BB46-48E0-9A47-2A9D42D7CF4F}" type="presParOf" srcId="{2DCBC335-5045-4B7C-810E-ED16051499A7}" destId="{FDD3B02E-7247-428D-844E-B352CA07513B}" srcOrd="0" destOrd="0" presId="urn:microsoft.com/office/officeart/2011/layout/HexagonRadial"/>
    <dgm:cxn modelId="{8626BF37-A8D8-43D6-B4F3-F7991A7D86A2}" type="presParOf" srcId="{8D79AC20-94AE-4117-AD48-6F0203C2B2EB}" destId="{1C817F9F-2DA7-414E-94D9-CD789368EA95}" srcOrd="8" destOrd="0" presId="urn:microsoft.com/office/officeart/2011/layout/HexagonRadial"/>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C1C13D-8D91-469C-A7CB-B72D8C4E6080}" type="doc">
      <dgm:prSet loTypeId="urn:microsoft.com/office/officeart/2011/layout/HexagonRadial" loCatId="officeonline" qsTypeId="urn:microsoft.com/office/officeart/2005/8/quickstyle/simple3" qsCatId="simple" csTypeId="urn:microsoft.com/office/officeart/2005/8/colors/accent1_2" csCatId="accent1" phldr="1"/>
      <dgm:spPr/>
      <dgm:t>
        <a:bodyPr/>
        <a:lstStyle/>
        <a:p>
          <a:endParaRPr lang="en-US"/>
        </a:p>
      </dgm:t>
    </dgm:pt>
    <dgm:pt modelId="{8D79AC20-94AE-4117-AD48-6F0203C2B2EB}" type="pres">
      <dgm:prSet presAssocID="{B0C1C13D-8D91-469C-A7CB-B72D8C4E6080}" presName="Name0" presStyleCnt="0">
        <dgm:presLayoutVars>
          <dgm:chMax val="1"/>
          <dgm:chPref val="1"/>
          <dgm:dir/>
          <dgm:animOne val="branch"/>
          <dgm:animLvl val="lvl"/>
        </dgm:presLayoutVars>
      </dgm:prSet>
      <dgm:spPr/>
      <dgm:t>
        <a:bodyPr/>
        <a:lstStyle/>
        <a:p>
          <a:endParaRPr lang="en-US"/>
        </a:p>
      </dgm:t>
    </dgm:pt>
  </dgm:ptLst>
  <dgm:cxnLst>
    <dgm:cxn modelId="{8C2A9A73-7553-45E0-BF54-DB57A4AE68DB}" type="presOf" srcId="{B0C1C13D-8D91-469C-A7CB-B72D8C4E6080}" destId="{8D79AC20-94AE-4117-AD48-6F0203C2B2EB}" srcOrd="0" destOrd="0" presId="urn:microsoft.com/office/officeart/2011/layout/HexagonRadial"/>
  </dgm:cxnLst>
  <dgm:bg/>
  <dgm:whole/>
  <dgm:extLst>
    <a:ext uri="http://schemas.microsoft.com/office/drawing/2008/diagram">
      <dsp:dataModelExt xmlns=""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C1C13D-8D91-469C-A7CB-B72D8C4E6080}" type="doc">
      <dgm:prSet loTypeId="urn:microsoft.com/office/officeart/2011/layout/HexagonRadial" loCatId="officeonline" qsTypeId="urn:microsoft.com/office/officeart/2005/8/quickstyle/simple3" qsCatId="simple" csTypeId="urn:microsoft.com/office/officeart/2005/8/colors/accent1_2" csCatId="accent1" phldr="1"/>
      <dgm:spPr/>
      <dgm:t>
        <a:bodyPr/>
        <a:lstStyle/>
        <a:p>
          <a:endParaRPr lang="en-US"/>
        </a:p>
      </dgm:t>
    </dgm:pt>
    <dgm:pt modelId="{242450E4-3D06-4746-9351-C38B175B4CEE}">
      <dgm:prSet phldrT="[Text]"/>
      <dgm:spPr/>
      <dgm:t>
        <a:bodyPr/>
        <a:lstStyle/>
        <a:p>
          <a:r>
            <a:rPr lang="mk-MK" b="1" dirty="0" smtClean="0">
              <a:latin typeface="Candara" panose="020E0502030303020204" pitchFamily="34" charset="0"/>
            </a:rPr>
            <a:t>Изборни активности и референдуми</a:t>
          </a:r>
        </a:p>
        <a:p>
          <a:r>
            <a:rPr lang="en-GB" b="1" dirty="0" smtClean="0">
              <a:latin typeface="Candara" panose="020E0502030303020204" pitchFamily="34" charset="0"/>
            </a:rPr>
            <a:t>495.000</a:t>
          </a:r>
          <a:endParaRPr lang="en-GB" b="1" dirty="0" smtClean="0">
            <a:latin typeface="Candara" panose="020E0502030303020204" pitchFamily="34" charset="0"/>
          </a:endParaRPr>
        </a:p>
      </dgm:t>
    </dgm:pt>
    <dgm:pt modelId="{40E0E8AC-619A-4EA8-A3A1-EB6CD9D39554}" type="sibTrans" cxnId="{7020D8AA-64BE-444A-8651-98A3FCAFB9B1}">
      <dgm:prSet/>
      <dgm:spPr/>
      <dgm:t>
        <a:bodyPr/>
        <a:lstStyle/>
        <a:p>
          <a:endParaRPr lang="en-US"/>
        </a:p>
      </dgm:t>
    </dgm:pt>
    <dgm:pt modelId="{BA0EA2EC-4010-49BB-8C79-342D37F1D7E7}" type="parTrans" cxnId="{7020D8AA-64BE-444A-8651-98A3FCAFB9B1}">
      <dgm:prSet/>
      <dgm:spPr/>
      <dgm:t>
        <a:bodyPr/>
        <a:lstStyle/>
        <a:p>
          <a:endParaRPr lang="en-US"/>
        </a:p>
      </dgm:t>
    </dgm:pt>
    <dgm:pt modelId="{8D79AC20-94AE-4117-AD48-6F0203C2B2EB}" type="pres">
      <dgm:prSet presAssocID="{B0C1C13D-8D91-469C-A7CB-B72D8C4E6080}" presName="Name0" presStyleCnt="0">
        <dgm:presLayoutVars>
          <dgm:chMax val="1"/>
          <dgm:chPref val="1"/>
          <dgm:dir/>
          <dgm:animOne val="branch"/>
          <dgm:animLvl val="lvl"/>
        </dgm:presLayoutVars>
      </dgm:prSet>
      <dgm:spPr/>
      <dgm:t>
        <a:bodyPr/>
        <a:lstStyle/>
        <a:p>
          <a:endParaRPr lang="en-US"/>
        </a:p>
      </dgm:t>
    </dgm:pt>
    <dgm:pt modelId="{2498860A-7E32-475C-9842-0E2DA325A8BD}" type="pres">
      <dgm:prSet presAssocID="{242450E4-3D06-4746-9351-C38B175B4CEE}" presName="Parent" presStyleLbl="node0" presStyleIdx="0" presStyleCnt="1">
        <dgm:presLayoutVars>
          <dgm:chMax val="6"/>
          <dgm:chPref val="6"/>
        </dgm:presLayoutVars>
      </dgm:prSet>
      <dgm:spPr/>
      <dgm:t>
        <a:bodyPr/>
        <a:lstStyle/>
        <a:p>
          <a:endParaRPr lang="en-US"/>
        </a:p>
      </dgm:t>
    </dgm:pt>
  </dgm:ptLst>
  <dgm:cxnLst>
    <dgm:cxn modelId="{B21676B0-B345-4009-85C3-599F6261651D}" type="presOf" srcId="{242450E4-3D06-4746-9351-C38B175B4CEE}" destId="{2498860A-7E32-475C-9842-0E2DA325A8BD}" srcOrd="0" destOrd="0" presId="urn:microsoft.com/office/officeart/2011/layout/HexagonRadial"/>
    <dgm:cxn modelId="{7020D8AA-64BE-444A-8651-98A3FCAFB9B1}" srcId="{B0C1C13D-8D91-469C-A7CB-B72D8C4E6080}" destId="{242450E4-3D06-4746-9351-C38B175B4CEE}" srcOrd="0" destOrd="0" parTransId="{BA0EA2EC-4010-49BB-8C79-342D37F1D7E7}" sibTransId="{40E0E8AC-619A-4EA8-A3A1-EB6CD9D39554}"/>
    <dgm:cxn modelId="{9AE76C94-0C2E-4A69-A989-79D036928861}" type="presOf" srcId="{B0C1C13D-8D91-469C-A7CB-B72D8C4E6080}" destId="{8D79AC20-94AE-4117-AD48-6F0203C2B2EB}" srcOrd="0" destOrd="0" presId="urn:microsoft.com/office/officeart/2011/layout/HexagonRadial"/>
    <dgm:cxn modelId="{5D5E5C66-AC64-4599-BD94-EAF6087CC524}" type="presParOf" srcId="{8D79AC20-94AE-4117-AD48-6F0203C2B2EB}" destId="{2498860A-7E32-475C-9842-0E2DA325A8BD}" srcOrd="0" destOrd="0" presId="urn:microsoft.com/office/officeart/2011/layout/HexagonRadial"/>
  </dgm:cxnLst>
  <dgm:bg/>
  <dgm:whole/>
</dgm:dataModel>
</file>

<file path=ppt/diagrams/data6.xml><?xml version="1.0" encoding="utf-8"?>
<dgm:dataModel xmlns:dgm="http://schemas.openxmlformats.org/drawingml/2006/diagram" xmlns:a="http://schemas.openxmlformats.org/drawingml/2006/main">
  <dgm:ptLst>
    <dgm:pt modelId="{B0C1C13D-8D91-469C-A7CB-B72D8C4E6080}" type="doc">
      <dgm:prSet loTypeId="urn:microsoft.com/office/officeart/2005/8/layout/rings+Icon"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dgm:spPr/>
      <dgm:t>
        <a:bodyPr/>
        <a:lstStyle/>
        <a:p>
          <a:pPr algn="ctr"/>
          <a:r>
            <a:rPr lang="mk-MK" b="1" dirty="0" smtClean="0">
              <a:solidFill>
                <a:schemeClr val="tx1">
                  <a:lumMod val="95000"/>
                  <a:lumOff val="5000"/>
                </a:schemeClr>
              </a:solidFill>
              <a:latin typeface="Candara" panose="020E0502030303020204" pitchFamily="34" charset="0"/>
            </a:rPr>
            <a:t>Општинска администрација</a:t>
          </a:r>
        </a:p>
        <a:p>
          <a:pPr algn="ctr"/>
          <a:r>
            <a:rPr lang="en-US" b="1" dirty="0" smtClean="0">
              <a:solidFill>
                <a:schemeClr val="tx1">
                  <a:lumMod val="95000"/>
                  <a:lumOff val="5000"/>
                </a:schemeClr>
              </a:solidFill>
              <a:latin typeface="Candara" panose="020E0502030303020204" pitchFamily="34" charset="0"/>
            </a:rPr>
            <a:t>24</a:t>
          </a:r>
          <a:r>
            <a:rPr lang="mk-MK" b="1" dirty="0" smtClean="0">
              <a:solidFill>
                <a:schemeClr val="tx1">
                  <a:lumMod val="95000"/>
                  <a:lumOff val="5000"/>
                </a:schemeClr>
              </a:solidFill>
              <a:latin typeface="Candara" panose="020E0502030303020204" pitchFamily="34" charset="0"/>
            </a:rPr>
            <a:t>.</a:t>
          </a:r>
          <a:r>
            <a:rPr lang="en-GB" b="1" dirty="0" smtClean="0">
              <a:solidFill>
                <a:schemeClr val="tx1">
                  <a:lumMod val="95000"/>
                  <a:lumOff val="5000"/>
                </a:schemeClr>
              </a:solidFill>
              <a:latin typeface="Candara" panose="020E0502030303020204" pitchFamily="34" charset="0"/>
            </a:rPr>
            <a:t>119</a:t>
          </a:r>
          <a:r>
            <a:rPr lang="mk-MK" b="1" dirty="0" smtClean="0">
              <a:solidFill>
                <a:schemeClr val="tx1">
                  <a:lumMod val="95000"/>
                  <a:lumOff val="5000"/>
                </a:schemeClr>
              </a:solidFill>
              <a:latin typeface="Candara" panose="020E0502030303020204" pitchFamily="34" charset="0"/>
            </a:rPr>
            <a:t>.</a:t>
          </a:r>
          <a:r>
            <a:rPr lang="en-GB" b="1" dirty="0" smtClean="0">
              <a:solidFill>
                <a:schemeClr val="tx1">
                  <a:lumMod val="95000"/>
                  <a:lumOff val="5000"/>
                </a:schemeClr>
              </a:solidFill>
              <a:latin typeface="Candara" panose="020E0502030303020204" pitchFamily="34" charset="0"/>
            </a:rPr>
            <a:t>000</a:t>
          </a:r>
          <a:endParaRPr lang="en-US" b="1" dirty="0">
            <a:solidFill>
              <a:schemeClr val="tx1">
                <a:lumMod val="95000"/>
                <a:lumOff val="5000"/>
              </a:schemeClr>
            </a:solidFill>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09E827FB-5F0B-4330-A8FE-EE2E757B5EC3}">
      <dgm:prSet phldrT="[Text]"/>
      <dgm:spPr/>
      <dgm:t>
        <a:bodyPr/>
        <a:lstStyle/>
        <a:p>
          <a:pPr algn="l"/>
          <a:r>
            <a:rPr lang="mk-MK" dirty="0" smtClean="0">
              <a:latin typeface="Candara" panose="020E0502030303020204" pitchFamily="34" charset="0"/>
            </a:rPr>
            <a:t>Плати и надоместоци</a:t>
          </a:r>
        </a:p>
        <a:p>
          <a:pPr algn="l"/>
          <a:r>
            <a:rPr lang="en-GB" dirty="0" smtClean="0">
              <a:latin typeface="Candara" panose="020E0502030303020204" pitchFamily="34" charset="0"/>
            </a:rPr>
            <a:t>20</a:t>
          </a:r>
          <a:r>
            <a:rPr lang="mk-MK" dirty="0" smtClean="0">
              <a:latin typeface="Candara" panose="020E0502030303020204" pitchFamily="34" charset="0"/>
            </a:rPr>
            <a:t>.</a:t>
          </a:r>
          <a:r>
            <a:rPr lang="en-GB" dirty="0" smtClean="0">
              <a:latin typeface="Candara" panose="020E0502030303020204" pitchFamily="34" charset="0"/>
            </a:rPr>
            <a:t>074</a:t>
          </a:r>
          <a:r>
            <a:rPr lang="mk-MK" dirty="0" smtClean="0">
              <a:latin typeface="Candara" panose="020E0502030303020204" pitchFamily="34" charset="0"/>
            </a:rPr>
            <a:t>.000</a:t>
          </a:r>
          <a:endParaRPr lang="en-US" dirty="0">
            <a:latin typeface="Candara" panose="020E0502030303020204" pitchFamily="34" charset="0"/>
          </a:endParaRPr>
        </a:p>
      </dgm:t>
    </dgm:pt>
    <dgm:pt modelId="{5AF45CDB-0CCA-40F3-A8D9-293B7383887D}" type="parTrans" cxnId="{2B463297-7302-45FF-80FA-FB76520F7B2C}">
      <dgm:prSet/>
      <dgm:spPr/>
      <dgm:t>
        <a:bodyPr/>
        <a:lstStyle/>
        <a:p>
          <a:endParaRPr lang="en-US"/>
        </a:p>
      </dgm:t>
    </dgm:pt>
    <dgm:pt modelId="{C3AC26E2-2051-41C0-A079-5681A0662C94}" type="sibTrans" cxnId="{2B463297-7302-45FF-80FA-FB76520F7B2C}">
      <dgm:prSet/>
      <dgm:spPr/>
      <dgm:t>
        <a:bodyPr/>
        <a:lstStyle/>
        <a:p>
          <a:endParaRPr lang="en-US"/>
        </a:p>
      </dgm:t>
    </dgm:pt>
    <dgm:pt modelId="{ABAA687D-F5BD-4694-99EC-C12A634BC790}">
      <dgm:prSet phldrT="[Text]"/>
      <dgm:spPr/>
      <dgm:t>
        <a:bodyPr/>
        <a:lstStyle/>
        <a:p>
          <a:pPr algn="l"/>
          <a:r>
            <a:rPr lang="mk-MK" dirty="0" smtClean="0">
              <a:latin typeface="Candara" panose="020E0502030303020204" pitchFamily="34" charset="0"/>
            </a:rPr>
            <a:t>Стоки и услуги </a:t>
          </a:r>
          <a:r>
            <a:rPr lang="mk-MK" dirty="0" smtClean="0">
              <a:latin typeface="Candara" panose="020E0502030303020204" pitchFamily="34" charset="0"/>
            </a:rPr>
            <a:t>3.</a:t>
          </a:r>
          <a:r>
            <a:rPr lang="en-GB" dirty="0" smtClean="0">
              <a:latin typeface="Candara" panose="020E0502030303020204" pitchFamily="34" charset="0"/>
            </a:rPr>
            <a:t>980</a:t>
          </a:r>
          <a:r>
            <a:rPr lang="mk-MK" dirty="0" smtClean="0">
              <a:latin typeface="Candara" panose="020E0502030303020204" pitchFamily="34" charset="0"/>
            </a:rPr>
            <a:t>.</a:t>
          </a:r>
          <a:r>
            <a:rPr lang="en-GB" dirty="0" smtClean="0">
              <a:latin typeface="Candara" panose="020E0502030303020204" pitchFamily="34" charset="0"/>
            </a:rPr>
            <a:t>000</a:t>
          </a:r>
          <a:endParaRPr lang="en-US" dirty="0">
            <a:latin typeface="Candara" panose="020E0502030303020204" pitchFamily="34" charset="0"/>
          </a:endParaRPr>
        </a:p>
      </dgm:t>
    </dgm:pt>
    <dgm:pt modelId="{988A5BF7-F8E0-4261-BC0C-D33C36D141EB}" type="parTrans" cxnId="{B7FFAE8D-6889-42C4-B038-1B7601EFDD06}">
      <dgm:prSet/>
      <dgm:spPr/>
      <dgm:t>
        <a:bodyPr/>
        <a:lstStyle/>
        <a:p>
          <a:endParaRPr lang="en-US"/>
        </a:p>
      </dgm:t>
    </dgm:pt>
    <dgm:pt modelId="{B589E523-B507-4818-97C8-FBD43193CB9F}" type="sibTrans" cxnId="{B7FFAE8D-6889-42C4-B038-1B7601EFDD06}">
      <dgm:prSet/>
      <dgm:spPr/>
      <dgm:t>
        <a:bodyPr/>
        <a:lstStyle/>
        <a:p>
          <a:endParaRPr lang="en-US"/>
        </a:p>
      </dgm:t>
    </dgm:pt>
    <dgm:pt modelId="{7771BCAA-4FF8-4AE7-9607-BAEF59E12DA8}">
      <dgm:prSet phldrT="[Text]"/>
      <dgm:spPr/>
      <dgm:t>
        <a:bodyPr/>
        <a:lstStyle/>
        <a:p>
          <a:pPr algn="l"/>
          <a:r>
            <a:rPr lang="mk-MK" dirty="0" smtClean="0">
              <a:latin typeface="Candara" panose="020E0502030303020204" pitchFamily="34" charset="0"/>
            </a:rPr>
            <a:t>Субвенции и трансфери </a:t>
          </a:r>
          <a:r>
            <a:rPr lang="en-GB" dirty="0" smtClean="0">
              <a:latin typeface="Candara" panose="020E0502030303020204" pitchFamily="34" charset="0"/>
            </a:rPr>
            <a:t>65.000</a:t>
          </a:r>
          <a:endParaRPr lang="en-US" dirty="0">
            <a:latin typeface="Candara" panose="020E0502030303020204" pitchFamily="34" charset="0"/>
          </a:endParaRPr>
        </a:p>
      </dgm:t>
    </dgm:pt>
    <dgm:pt modelId="{494315D0-7EAB-4E88-BBC9-0D047024C4ED}" type="parTrans" cxnId="{F0EC7B52-14E3-4C12-99A6-5A0A1704D31A}">
      <dgm:prSet/>
      <dgm:spPr/>
      <dgm:t>
        <a:bodyPr/>
        <a:lstStyle/>
        <a:p>
          <a:endParaRPr lang="en-US"/>
        </a:p>
      </dgm:t>
    </dgm:pt>
    <dgm:pt modelId="{D4AB16D2-21A4-4DB1-A65B-51B9753C668C}" type="sibTrans" cxnId="{F0EC7B52-14E3-4C12-99A6-5A0A1704D31A}">
      <dgm:prSet/>
      <dgm:spPr/>
      <dgm:t>
        <a:bodyPr/>
        <a:lstStyle/>
        <a:p>
          <a:endParaRPr lang="en-US"/>
        </a:p>
      </dgm:t>
    </dgm:pt>
    <dgm:pt modelId="{F2A67B82-E6E4-44B0-899B-01D9E7D361B9}" type="pres">
      <dgm:prSet presAssocID="{B0C1C13D-8D91-469C-A7CB-B72D8C4E6080}" presName="Name0" presStyleCnt="0">
        <dgm:presLayoutVars>
          <dgm:chMax val="7"/>
          <dgm:dir/>
          <dgm:resizeHandles val="exact"/>
        </dgm:presLayoutVars>
      </dgm:prSet>
      <dgm:spPr/>
      <dgm:t>
        <a:bodyPr/>
        <a:lstStyle/>
        <a:p>
          <a:endParaRPr lang="en-US"/>
        </a:p>
      </dgm:t>
    </dgm:pt>
    <dgm:pt modelId="{02361981-5F4A-4A31-A7EC-476E236933DE}" type="pres">
      <dgm:prSet presAssocID="{B0C1C13D-8D91-469C-A7CB-B72D8C4E6080}" presName="ellipse1" presStyleLbl="vennNode1" presStyleIdx="0" presStyleCnt="1">
        <dgm:presLayoutVars>
          <dgm:bulletEnabled val="1"/>
        </dgm:presLayoutVars>
      </dgm:prSet>
      <dgm:spPr/>
      <dgm:t>
        <a:bodyPr/>
        <a:lstStyle/>
        <a:p>
          <a:endParaRPr lang="en-US"/>
        </a:p>
      </dgm:t>
    </dgm:pt>
  </dgm:ptLst>
  <dgm:cxnLst>
    <dgm:cxn modelId="{01CB34F4-FD1B-4074-B028-8B4B15C2D4C1}" type="presOf" srcId="{09E827FB-5F0B-4330-A8FE-EE2E757B5EC3}" destId="{02361981-5F4A-4A31-A7EC-476E236933DE}" srcOrd="0" destOrd="1" presId="urn:microsoft.com/office/officeart/2005/8/layout/rings+Icon"/>
    <dgm:cxn modelId="{B7FFAE8D-6889-42C4-B038-1B7601EFDD06}" srcId="{2A9BC08A-6E81-4B82-A63F-5FBBBEE5E583}" destId="{ABAA687D-F5BD-4694-99EC-C12A634BC790}" srcOrd="1" destOrd="0" parTransId="{988A5BF7-F8E0-4261-BC0C-D33C36D141EB}" sibTransId="{B589E523-B507-4818-97C8-FBD43193CB9F}"/>
    <dgm:cxn modelId="{81F54ED0-FDD2-415E-BA02-B18E6A27CDD2}" srcId="{B0C1C13D-8D91-469C-A7CB-B72D8C4E6080}" destId="{2A9BC08A-6E81-4B82-A63F-5FBBBEE5E583}" srcOrd="0" destOrd="0" parTransId="{98B4F318-0A12-4A55-9F9D-99224996C571}" sibTransId="{F1A73CBD-B0AE-43D0-ABE1-B545344192C3}"/>
    <dgm:cxn modelId="{1FAD619D-AD94-460B-B194-7A9590B89EF1}" type="presOf" srcId="{2A9BC08A-6E81-4B82-A63F-5FBBBEE5E583}" destId="{02361981-5F4A-4A31-A7EC-476E236933DE}" srcOrd="0" destOrd="0" presId="urn:microsoft.com/office/officeart/2005/8/layout/rings+Icon"/>
    <dgm:cxn modelId="{32BD3392-63B3-4F9B-AB77-A5A1F0102C32}" type="presOf" srcId="{7771BCAA-4FF8-4AE7-9607-BAEF59E12DA8}" destId="{02361981-5F4A-4A31-A7EC-476E236933DE}" srcOrd="0" destOrd="3" presId="urn:microsoft.com/office/officeart/2005/8/layout/rings+Icon"/>
    <dgm:cxn modelId="{F0EC7B52-14E3-4C12-99A6-5A0A1704D31A}" srcId="{2A9BC08A-6E81-4B82-A63F-5FBBBEE5E583}" destId="{7771BCAA-4FF8-4AE7-9607-BAEF59E12DA8}" srcOrd="2" destOrd="0" parTransId="{494315D0-7EAB-4E88-BBC9-0D047024C4ED}" sibTransId="{D4AB16D2-21A4-4DB1-A65B-51B9753C668C}"/>
    <dgm:cxn modelId="{3F063E7B-58B2-414E-B640-714366E0A6CB}" type="presOf" srcId="{B0C1C13D-8D91-469C-A7CB-B72D8C4E6080}" destId="{F2A67B82-E6E4-44B0-899B-01D9E7D361B9}" srcOrd="0" destOrd="0" presId="urn:microsoft.com/office/officeart/2005/8/layout/rings+Icon"/>
    <dgm:cxn modelId="{6809036E-8577-4015-93DB-28A1675ED3D5}" type="presOf" srcId="{ABAA687D-F5BD-4694-99EC-C12A634BC790}" destId="{02361981-5F4A-4A31-A7EC-476E236933DE}" srcOrd="0" destOrd="2" presId="urn:microsoft.com/office/officeart/2005/8/layout/rings+Icon"/>
    <dgm:cxn modelId="{2B463297-7302-45FF-80FA-FB76520F7B2C}" srcId="{2A9BC08A-6E81-4B82-A63F-5FBBBEE5E583}" destId="{09E827FB-5F0B-4330-A8FE-EE2E757B5EC3}" srcOrd="0" destOrd="0" parTransId="{5AF45CDB-0CCA-40F3-A8D9-293B7383887D}" sibTransId="{C3AC26E2-2051-41C0-A079-5681A0662C94}"/>
    <dgm:cxn modelId="{75E888F2-3824-45C2-88F3-242487EE74D1}" type="presParOf" srcId="{F2A67B82-E6E4-44B0-899B-01D9E7D361B9}" destId="{02361981-5F4A-4A31-A7EC-476E236933DE}" srcOrd="0" destOrd="0" presId="urn:microsoft.com/office/officeart/2005/8/layout/rings+Icon"/>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C1C13D-8D91-469C-A7CB-B72D8C4E6080}" type="doc">
      <dgm:prSet loTypeId="urn:microsoft.com/office/officeart/2005/8/layout/rings+Icon"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dgm:spPr/>
      <dgm:t>
        <a:bodyPr/>
        <a:lstStyle/>
        <a:p>
          <a:r>
            <a:rPr lang="mk-MK" b="1" dirty="0" smtClean="0">
              <a:latin typeface="Candara" panose="020E0502030303020204" pitchFamily="34" charset="0"/>
            </a:rPr>
            <a:t>Противпожарна заштита </a:t>
          </a:r>
        </a:p>
        <a:p>
          <a:r>
            <a:rPr lang="mk-MK" b="1" dirty="0" smtClean="0">
              <a:latin typeface="Candara" panose="020E0502030303020204" pitchFamily="34" charset="0"/>
            </a:rPr>
            <a:t>7</a:t>
          </a:r>
          <a:r>
            <a:rPr lang="en-GB" b="1" dirty="0" smtClean="0">
              <a:latin typeface="Candara" panose="020E0502030303020204" pitchFamily="34" charset="0"/>
            </a:rPr>
            <a:t>.</a:t>
          </a:r>
          <a:r>
            <a:rPr lang="mk-MK" b="1" dirty="0" smtClean="0">
              <a:latin typeface="Candara" panose="020E0502030303020204" pitchFamily="34" charset="0"/>
            </a:rPr>
            <a:t>300</a:t>
          </a:r>
          <a:r>
            <a:rPr lang="en-GB" b="1" dirty="0" smtClean="0">
              <a:latin typeface="Candara" panose="020E0502030303020204" pitchFamily="34" charset="0"/>
            </a:rPr>
            <a:t>.000</a:t>
          </a:r>
          <a:endParaRPr lang="en-GB" b="1" dirty="0" smtClean="0">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EE834674-66AE-47A9-AF66-E0534A07B24D}">
      <dgm:prSet phldrT="[Text]"/>
      <dgm:spPr/>
      <dgm:t>
        <a:bodyPr/>
        <a:lstStyle/>
        <a:p>
          <a:r>
            <a:rPr lang="mk-MK" dirty="0" smtClean="0">
              <a:latin typeface="Candara" panose="020E0502030303020204" pitchFamily="34" charset="0"/>
            </a:rPr>
            <a:t> Комунални услуги, поправки и тековно одржување</a:t>
          </a:r>
          <a:endParaRPr lang="en-US" dirty="0">
            <a:latin typeface="Candara" panose="020E0502030303020204" pitchFamily="34" charset="0"/>
          </a:endParaRPr>
        </a:p>
      </dgm:t>
    </dgm:pt>
    <dgm:pt modelId="{093C1A93-7DF7-48C5-A75C-3EF1C4690B4E}" type="parTrans" cxnId="{459B215C-4B98-46F7-8007-45DB5658D4B4}">
      <dgm:prSet/>
      <dgm:spPr/>
    </dgm:pt>
    <dgm:pt modelId="{608AB305-5A00-441C-ACFE-C31896CAA3D2}" type="sibTrans" cxnId="{459B215C-4B98-46F7-8007-45DB5658D4B4}">
      <dgm:prSet/>
      <dgm:spPr/>
    </dgm:pt>
    <dgm:pt modelId="{ABAA687D-F5BD-4694-99EC-C12A634BC790}">
      <dgm:prSet phldrT="[Text]"/>
      <dgm:spPr/>
      <dgm:t>
        <a:bodyPr/>
        <a:lstStyle/>
        <a:p>
          <a:r>
            <a:rPr lang="mk-MK" dirty="0" smtClean="0">
              <a:latin typeface="Candara" panose="020E0502030303020204" pitchFamily="34" charset="0"/>
            </a:rPr>
            <a:t>Плати и надоместоци</a:t>
          </a:r>
          <a:endParaRPr lang="en-US" dirty="0">
            <a:latin typeface="Candara" panose="020E0502030303020204" pitchFamily="34" charset="0"/>
          </a:endParaRPr>
        </a:p>
      </dgm:t>
    </dgm:pt>
    <dgm:pt modelId="{B589E523-B507-4818-97C8-FBD43193CB9F}" type="sibTrans" cxnId="{B7FFAE8D-6889-42C4-B038-1B7601EFDD06}">
      <dgm:prSet/>
      <dgm:spPr/>
      <dgm:t>
        <a:bodyPr/>
        <a:lstStyle/>
        <a:p>
          <a:endParaRPr lang="en-US"/>
        </a:p>
      </dgm:t>
    </dgm:pt>
    <dgm:pt modelId="{988A5BF7-F8E0-4261-BC0C-D33C36D141EB}" type="parTrans" cxnId="{B7FFAE8D-6889-42C4-B038-1B7601EFDD06}">
      <dgm:prSet/>
      <dgm:spPr/>
      <dgm:t>
        <a:bodyPr/>
        <a:lstStyle/>
        <a:p>
          <a:endParaRPr lang="en-US"/>
        </a:p>
      </dgm:t>
    </dgm:pt>
    <dgm:pt modelId="{217F95FE-C12D-4891-BCB7-1E76643671E8}" type="pres">
      <dgm:prSet presAssocID="{B0C1C13D-8D91-469C-A7CB-B72D8C4E6080}" presName="Name0" presStyleCnt="0">
        <dgm:presLayoutVars>
          <dgm:chMax val="7"/>
          <dgm:dir/>
          <dgm:resizeHandles val="exact"/>
        </dgm:presLayoutVars>
      </dgm:prSet>
      <dgm:spPr/>
      <dgm:t>
        <a:bodyPr/>
        <a:lstStyle/>
        <a:p>
          <a:endParaRPr lang="en-US"/>
        </a:p>
      </dgm:t>
    </dgm:pt>
    <dgm:pt modelId="{209DDB1C-16CD-42A8-AAD4-B376BB687C09}" type="pres">
      <dgm:prSet presAssocID="{B0C1C13D-8D91-469C-A7CB-B72D8C4E6080}" presName="ellipse1" presStyleLbl="vennNode1" presStyleIdx="0" presStyleCnt="1" custLinFactNeighborX="7938" custLinFactNeighborY="-5058">
        <dgm:presLayoutVars>
          <dgm:bulletEnabled val="1"/>
        </dgm:presLayoutVars>
      </dgm:prSet>
      <dgm:spPr/>
      <dgm:t>
        <a:bodyPr/>
        <a:lstStyle/>
        <a:p>
          <a:endParaRPr lang="en-US"/>
        </a:p>
      </dgm:t>
    </dgm:pt>
  </dgm:ptLst>
  <dgm:cxnLst>
    <dgm:cxn modelId="{233172BC-B73B-46F5-B137-F99AB64F9390}" type="presOf" srcId="{ABAA687D-F5BD-4694-99EC-C12A634BC790}" destId="{209DDB1C-16CD-42A8-AAD4-B376BB687C09}" srcOrd="0" destOrd="1" presId="urn:microsoft.com/office/officeart/2005/8/layout/rings+Icon"/>
    <dgm:cxn modelId="{459B215C-4B98-46F7-8007-45DB5658D4B4}" srcId="{2A9BC08A-6E81-4B82-A63F-5FBBBEE5E583}" destId="{EE834674-66AE-47A9-AF66-E0534A07B24D}" srcOrd="1" destOrd="0" parTransId="{093C1A93-7DF7-48C5-A75C-3EF1C4690B4E}" sibTransId="{608AB305-5A00-441C-ACFE-C31896CAA3D2}"/>
    <dgm:cxn modelId="{1CDDB99D-B059-4091-8C8C-4DA172405E9B}" type="presOf" srcId="{EE834674-66AE-47A9-AF66-E0534A07B24D}" destId="{209DDB1C-16CD-42A8-AAD4-B376BB687C09}" srcOrd="0" destOrd="2" presId="urn:microsoft.com/office/officeart/2005/8/layout/rings+Icon"/>
    <dgm:cxn modelId="{7F7C2951-DFB5-47E9-967D-2F4C404BE32B}" type="presOf" srcId="{B0C1C13D-8D91-469C-A7CB-B72D8C4E6080}" destId="{217F95FE-C12D-4891-BCB7-1E76643671E8}" srcOrd="0" destOrd="0" presId="urn:microsoft.com/office/officeart/2005/8/layout/rings+Icon"/>
    <dgm:cxn modelId="{B7FFAE8D-6889-42C4-B038-1B7601EFDD06}" srcId="{2A9BC08A-6E81-4B82-A63F-5FBBBEE5E583}" destId="{ABAA687D-F5BD-4694-99EC-C12A634BC790}" srcOrd="0" destOrd="0" parTransId="{988A5BF7-F8E0-4261-BC0C-D33C36D141EB}" sibTransId="{B589E523-B507-4818-97C8-FBD43193CB9F}"/>
    <dgm:cxn modelId="{81F54ED0-FDD2-415E-BA02-B18E6A27CDD2}" srcId="{B0C1C13D-8D91-469C-A7CB-B72D8C4E6080}" destId="{2A9BC08A-6E81-4B82-A63F-5FBBBEE5E583}" srcOrd="0" destOrd="0" parTransId="{98B4F318-0A12-4A55-9F9D-99224996C571}" sibTransId="{F1A73CBD-B0AE-43D0-ABE1-B545344192C3}"/>
    <dgm:cxn modelId="{9A4D7959-1C4A-4D23-A552-9048DAB3FA70}" type="presOf" srcId="{2A9BC08A-6E81-4B82-A63F-5FBBBEE5E583}" destId="{209DDB1C-16CD-42A8-AAD4-B376BB687C09}" srcOrd="0" destOrd="0" presId="urn:microsoft.com/office/officeart/2005/8/layout/rings+Icon"/>
    <dgm:cxn modelId="{4ADED841-1BD0-43EC-B36F-3D97DD6644C0}" type="presParOf" srcId="{217F95FE-C12D-4891-BCB7-1E76643671E8}" destId="{209DDB1C-16CD-42A8-AAD4-B376BB687C09}" srcOrd="0" destOrd="0" presId="urn:microsoft.com/office/officeart/2005/8/layout/rings+Icon"/>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C1C13D-8D91-469C-A7CB-B72D8C4E6080}" type="doc">
      <dgm:prSet loTypeId="urn:microsoft.com/office/officeart/2005/8/layout/rings+Icon"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dgm:spPr/>
      <dgm:t>
        <a:bodyPr/>
        <a:lstStyle/>
        <a:p>
          <a:r>
            <a:rPr lang="mk-MK" b="1" dirty="0" smtClean="0">
              <a:latin typeface="Candara" panose="020E0502030303020204" pitchFamily="34" charset="0"/>
            </a:rPr>
            <a:t>Капитални трошоци </a:t>
          </a:r>
        </a:p>
        <a:p>
          <a:r>
            <a:rPr lang="en-US" b="1" dirty="0" smtClean="0">
              <a:latin typeface="Candara" panose="020E0502030303020204" pitchFamily="34" charset="0"/>
            </a:rPr>
            <a:t>3.660</a:t>
          </a:r>
          <a:r>
            <a:rPr lang="mk-MK" b="1" dirty="0" smtClean="0">
              <a:latin typeface="Candara" panose="020E0502030303020204" pitchFamily="34" charset="0"/>
            </a:rPr>
            <a:t>.000</a:t>
          </a:r>
          <a:endParaRPr lang="en-US" b="1" dirty="0">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09E827FB-5F0B-4330-A8FE-EE2E757B5EC3}">
      <dgm:prSet phldrT="[Text]"/>
      <dgm:spPr/>
      <dgm:t>
        <a:bodyPr/>
        <a:lstStyle/>
        <a:p>
          <a:r>
            <a:rPr lang="mk-MK" dirty="0" smtClean="0">
              <a:latin typeface="Candara" panose="020E0502030303020204" pitchFamily="34" charset="0"/>
            </a:rPr>
            <a:t>Купување на опрема и машини</a:t>
          </a:r>
        </a:p>
        <a:p>
          <a:r>
            <a:rPr lang="en-GB" dirty="0" smtClean="0">
              <a:latin typeface="Candara" panose="020E0502030303020204" pitchFamily="34" charset="0"/>
            </a:rPr>
            <a:t>1.2</a:t>
          </a:r>
          <a:r>
            <a:rPr lang="en-US" dirty="0" smtClean="0">
              <a:latin typeface="Candara" panose="020E0502030303020204" pitchFamily="34" charset="0"/>
            </a:rPr>
            <a:t>0</a:t>
          </a:r>
          <a:r>
            <a:rPr lang="mk-MK" dirty="0" smtClean="0">
              <a:latin typeface="Candara" panose="020E0502030303020204" pitchFamily="34" charset="0"/>
            </a:rPr>
            <a:t>0.000</a:t>
          </a:r>
          <a:endParaRPr lang="en-US" dirty="0">
            <a:latin typeface="Candara" panose="020E0502030303020204" pitchFamily="34" charset="0"/>
          </a:endParaRPr>
        </a:p>
      </dgm:t>
    </dgm:pt>
    <dgm:pt modelId="{5AF45CDB-0CCA-40F3-A8D9-293B7383887D}" type="parTrans" cxnId="{2B463297-7302-45FF-80FA-FB76520F7B2C}">
      <dgm:prSet/>
      <dgm:spPr/>
      <dgm:t>
        <a:bodyPr/>
        <a:lstStyle/>
        <a:p>
          <a:endParaRPr lang="en-US"/>
        </a:p>
      </dgm:t>
    </dgm:pt>
    <dgm:pt modelId="{C3AC26E2-2051-41C0-A079-5681A0662C94}" type="sibTrans" cxnId="{2B463297-7302-45FF-80FA-FB76520F7B2C}">
      <dgm:prSet/>
      <dgm:spPr/>
      <dgm:t>
        <a:bodyPr/>
        <a:lstStyle/>
        <a:p>
          <a:endParaRPr lang="en-US"/>
        </a:p>
      </dgm:t>
    </dgm:pt>
    <dgm:pt modelId="{ABAA687D-F5BD-4694-99EC-C12A634BC790}">
      <dgm:prSet phldrT="[Text]"/>
      <dgm:spPr/>
      <dgm:t>
        <a:bodyPr/>
        <a:lstStyle/>
        <a:p>
          <a:r>
            <a:rPr lang="mk-MK" dirty="0" smtClean="0">
              <a:latin typeface="Candara" panose="020E0502030303020204" pitchFamily="34" charset="0"/>
            </a:rPr>
            <a:t>Вложувања и нефинансиски средства 200.000</a:t>
          </a:r>
          <a:endParaRPr lang="en-US" dirty="0">
            <a:latin typeface="Candara" panose="020E0502030303020204" pitchFamily="34" charset="0"/>
          </a:endParaRPr>
        </a:p>
      </dgm:t>
    </dgm:pt>
    <dgm:pt modelId="{988A5BF7-F8E0-4261-BC0C-D33C36D141EB}" type="parTrans" cxnId="{B7FFAE8D-6889-42C4-B038-1B7601EFDD06}">
      <dgm:prSet/>
      <dgm:spPr/>
      <dgm:t>
        <a:bodyPr/>
        <a:lstStyle/>
        <a:p>
          <a:endParaRPr lang="en-US"/>
        </a:p>
      </dgm:t>
    </dgm:pt>
    <dgm:pt modelId="{B589E523-B507-4818-97C8-FBD43193CB9F}" type="sibTrans" cxnId="{B7FFAE8D-6889-42C4-B038-1B7601EFDD06}">
      <dgm:prSet/>
      <dgm:spPr/>
      <dgm:t>
        <a:bodyPr/>
        <a:lstStyle/>
        <a:p>
          <a:endParaRPr lang="en-US"/>
        </a:p>
      </dgm:t>
    </dgm:pt>
    <dgm:pt modelId="{9FA6427C-0503-4206-9451-B68DEDC65D8B}">
      <dgm:prSet phldrT="[Text]"/>
      <dgm:spPr/>
      <dgm:t>
        <a:bodyPr/>
        <a:lstStyle/>
        <a:p>
          <a:r>
            <a:rPr lang="mk-MK" dirty="0" smtClean="0">
              <a:latin typeface="Candara" panose="020E0502030303020204" pitchFamily="34" charset="0"/>
            </a:rPr>
            <a:t>Купување на мебел </a:t>
          </a:r>
          <a:r>
            <a:rPr lang="en-GB" dirty="0" smtClean="0">
              <a:latin typeface="Candara" panose="020E0502030303020204" pitchFamily="34" charset="0"/>
            </a:rPr>
            <a:t>360</a:t>
          </a:r>
          <a:r>
            <a:rPr lang="mk-MK" dirty="0" smtClean="0">
              <a:latin typeface="Candara" panose="020E0502030303020204" pitchFamily="34" charset="0"/>
            </a:rPr>
            <a:t>.000</a:t>
          </a:r>
          <a:endParaRPr lang="en-US" dirty="0">
            <a:latin typeface="Candara" panose="020E0502030303020204" pitchFamily="34" charset="0"/>
          </a:endParaRPr>
        </a:p>
      </dgm:t>
    </dgm:pt>
    <dgm:pt modelId="{959D28DE-0657-4CBE-9A5D-F67B4B6276E4}" type="parTrans" cxnId="{A6C94A40-77CB-485C-96A2-F6B1EE7E5C05}">
      <dgm:prSet/>
      <dgm:spPr/>
      <dgm:t>
        <a:bodyPr/>
        <a:lstStyle/>
        <a:p>
          <a:endParaRPr lang="en-US"/>
        </a:p>
      </dgm:t>
    </dgm:pt>
    <dgm:pt modelId="{275C5164-E5F2-4325-BFAC-69CF281630DA}" type="sibTrans" cxnId="{A6C94A40-77CB-485C-96A2-F6B1EE7E5C05}">
      <dgm:prSet/>
      <dgm:spPr/>
      <dgm:t>
        <a:bodyPr/>
        <a:lstStyle/>
        <a:p>
          <a:endParaRPr lang="en-US"/>
        </a:p>
      </dgm:t>
    </dgm:pt>
    <dgm:pt modelId="{7E7DC257-A131-449F-9CB2-EF77D3421724}">
      <dgm:prSet phldrT="[Text]"/>
      <dgm:spPr/>
      <dgm:t>
        <a:bodyPr/>
        <a:lstStyle/>
        <a:p>
          <a:r>
            <a:rPr lang="mk-MK" dirty="0" smtClean="0">
              <a:latin typeface="Candara" panose="020E0502030303020204" pitchFamily="34" charset="0"/>
            </a:rPr>
            <a:t>Купување на возила1.900.000</a:t>
          </a:r>
          <a:endParaRPr lang="en-US" dirty="0">
            <a:latin typeface="Candara" panose="020E0502030303020204" pitchFamily="34" charset="0"/>
          </a:endParaRPr>
        </a:p>
      </dgm:t>
    </dgm:pt>
    <dgm:pt modelId="{667DEF42-796A-449E-A706-90758FD787E2}" type="parTrans" cxnId="{38498255-64D7-4B36-80A4-C8B9EBB403DE}">
      <dgm:prSet/>
      <dgm:spPr/>
    </dgm:pt>
    <dgm:pt modelId="{96FE37B8-8CE0-46E9-9F7A-9534660B2A39}" type="sibTrans" cxnId="{38498255-64D7-4B36-80A4-C8B9EBB403DE}">
      <dgm:prSet/>
      <dgm:spPr/>
    </dgm:pt>
    <dgm:pt modelId="{F603F1AC-46AB-4B0C-97EA-7094F79F8973}" type="pres">
      <dgm:prSet presAssocID="{B0C1C13D-8D91-469C-A7CB-B72D8C4E6080}" presName="Name0" presStyleCnt="0">
        <dgm:presLayoutVars>
          <dgm:chMax val="7"/>
          <dgm:dir/>
          <dgm:resizeHandles val="exact"/>
        </dgm:presLayoutVars>
      </dgm:prSet>
      <dgm:spPr/>
      <dgm:t>
        <a:bodyPr/>
        <a:lstStyle/>
        <a:p>
          <a:endParaRPr lang="en-US"/>
        </a:p>
      </dgm:t>
    </dgm:pt>
    <dgm:pt modelId="{92FE2A85-1EF8-4923-AEEC-0CCAB4D1286F}" type="pres">
      <dgm:prSet presAssocID="{B0C1C13D-8D91-469C-A7CB-B72D8C4E6080}" presName="ellipse1" presStyleLbl="vennNode1" presStyleIdx="0" presStyleCnt="1" custScaleY="126255" custLinFactNeighborY="510">
        <dgm:presLayoutVars>
          <dgm:bulletEnabled val="1"/>
        </dgm:presLayoutVars>
      </dgm:prSet>
      <dgm:spPr/>
      <dgm:t>
        <a:bodyPr/>
        <a:lstStyle/>
        <a:p>
          <a:endParaRPr lang="en-US"/>
        </a:p>
      </dgm:t>
    </dgm:pt>
  </dgm:ptLst>
  <dgm:cxnLst>
    <dgm:cxn modelId="{5F291EF4-BC38-478D-90C3-4E1B36B1DC6C}" type="presOf" srcId="{9FA6427C-0503-4206-9451-B68DEDC65D8B}" destId="{92FE2A85-1EF8-4923-AEEC-0CCAB4D1286F}" srcOrd="0" destOrd="2" presId="urn:microsoft.com/office/officeart/2005/8/layout/rings+Icon"/>
    <dgm:cxn modelId="{B7FFAE8D-6889-42C4-B038-1B7601EFDD06}" srcId="{2A9BC08A-6E81-4B82-A63F-5FBBBEE5E583}" destId="{ABAA687D-F5BD-4694-99EC-C12A634BC790}" srcOrd="2" destOrd="0" parTransId="{988A5BF7-F8E0-4261-BC0C-D33C36D141EB}" sibTransId="{B589E523-B507-4818-97C8-FBD43193CB9F}"/>
    <dgm:cxn modelId="{81F54ED0-FDD2-415E-BA02-B18E6A27CDD2}" srcId="{B0C1C13D-8D91-469C-A7CB-B72D8C4E6080}" destId="{2A9BC08A-6E81-4B82-A63F-5FBBBEE5E583}" srcOrd="0" destOrd="0" parTransId="{98B4F318-0A12-4A55-9F9D-99224996C571}" sibTransId="{F1A73CBD-B0AE-43D0-ABE1-B545344192C3}"/>
    <dgm:cxn modelId="{A4AE3A65-E458-4122-AC37-9F5A0024607C}" type="presOf" srcId="{2A9BC08A-6E81-4B82-A63F-5FBBBEE5E583}" destId="{92FE2A85-1EF8-4923-AEEC-0CCAB4D1286F}" srcOrd="0" destOrd="0" presId="urn:microsoft.com/office/officeart/2005/8/layout/rings+Icon"/>
    <dgm:cxn modelId="{6C826F0B-9F38-466E-BA18-B2722B177915}" type="presOf" srcId="{09E827FB-5F0B-4330-A8FE-EE2E757B5EC3}" destId="{92FE2A85-1EF8-4923-AEEC-0CCAB4D1286F}" srcOrd="0" destOrd="1" presId="urn:microsoft.com/office/officeart/2005/8/layout/rings+Icon"/>
    <dgm:cxn modelId="{1BD78144-47EA-43FB-9C57-DD91D368D83B}" type="presOf" srcId="{7E7DC257-A131-449F-9CB2-EF77D3421724}" destId="{92FE2A85-1EF8-4923-AEEC-0CCAB4D1286F}" srcOrd="0" destOrd="4" presId="urn:microsoft.com/office/officeart/2005/8/layout/rings+Icon"/>
    <dgm:cxn modelId="{778BBC8A-D430-4691-9A85-4A1E8CE757F2}" type="presOf" srcId="{ABAA687D-F5BD-4694-99EC-C12A634BC790}" destId="{92FE2A85-1EF8-4923-AEEC-0CCAB4D1286F}" srcOrd="0" destOrd="3" presId="urn:microsoft.com/office/officeart/2005/8/layout/rings+Icon"/>
    <dgm:cxn modelId="{8D435DF8-E9B0-49BE-BCE1-4D6161CA783D}" type="presOf" srcId="{B0C1C13D-8D91-469C-A7CB-B72D8C4E6080}" destId="{F603F1AC-46AB-4B0C-97EA-7094F79F8973}" srcOrd="0" destOrd="0" presId="urn:microsoft.com/office/officeart/2005/8/layout/rings+Icon"/>
    <dgm:cxn modelId="{2B463297-7302-45FF-80FA-FB76520F7B2C}" srcId="{2A9BC08A-6E81-4B82-A63F-5FBBBEE5E583}" destId="{09E827FB-5F0B-4330-A8FE-EE2E757B5EC3}" srcOrd="0" destOrd="0" parTransId="{5AF45CDB-0CCA-40F3-A8D9-293B7383887D}" sibTransId="{C3AC26E2-2051-41C0-A079-5681A0662C94}"/>
    <dgm:cxn modelId="{38498255-64D7-4B36-80A4-C8B9EBB403DE}" srcId="{2A9BC08A-6E81-4B82-A63F-5FBBBEE5E583}" destId="{7E7DC257-A131-449F-9CB2-EF77D3421724}" srcOrd="3" destOrd="0" parTransId="{667DEF42-796A-449E-A706-90758FD787E2}" sibTransId="{96FE37B8-8CE0-46E9-9F7A-9534660B2A39}"/>
    <dgm:cxn modelId="{A6C94A40-77CB-485C-96A2-F6B1EE7E5C05}" srcId="{2A9BC08A-6E81-4B82-A63F-5FBBBEE5E583}" destId="{9FA6427C-0503-4206-9451-B68DEDC65D8B}" srcOrd="1" destOrd="0" parTransId="{959D28DE-0657-4CBE-9A5D-F67B4B6276E4}" sibTransId="{275C5164-E5F2-4325-BFAC-69CF281630DA}"/>
    <dgm:cxn modelId="{BBF68387-303A-4309-BB52-EB21E8B402EA}" type="presParOf" srcId="{F603F1AC-46AB-4B0C-97EA-7094F79F8973}" destId="{92FE2A85-1EF8-4923-AEEC-0CCAB4D1286F}" srcOrd="0" destOrd="0" presId="urn:microsoft.com/office/officeart/2005/8/layout/rings+Icon"/>
  </dgm:cxnLst>
  <dgm:bg/>
  <dgm:whole/>
  <dgm:extLst>
    <a:ext uri="http://schemas.microsoft.com/office/drawing/2008/diagram">
      <dsp:dataModelExt xmlns=""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0C1C13D-8D91-469C-A7CB-B72D8C4E6080}" type="doc">
      <dgm:prSet loTypeId="urn:microsoft.com/office/officeart/2011/layout/HexagonRadial"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custT="1"/>
      <dgm:spPr/>
      <dgm:t>
        <a:bodyPr/>
        <a:lstStyle/>
        <a:p>
          <a:pPr algn="ctr"/>
          <a:r>
            <a:rPr lang="mk-MK" sz="1400" b="1" dirty="0" smtClean="0">
              <a:solidFill>
                <a:schemeClr val="tx1">
                  <a:lumMod val="95000"/>
                  <a:lumOff val="5000"/>
                </a:schemeClr>
              </a:solidFill>
              <a:latin typeface="Candara" panose="020E0502030303020204" pitchFamily="34" charset="0"/>
            </a:rPr>
            <a:t>Урбанистички планирање</a:t>
          </a:r>
        </a:p>
        <a:p>
          <a:pPr algn="ctr"/>
          <a:r>
            <a:rPr lang="mk-MK" sz="1400" b="1" dirty="0" smtClean="0">
              <a:solidFill>
                <a:schemeClr val="tx1">
                  <a:lumMod val="95000"/>
                  <a:lumOff val="5000"/>
                </a:schemeClr>
              </a:solidFill>
              <a:latin typeface="Candara" panose="020E0502030303020204" pitchFamily="34" charset="0"/>
            </a:rPr>
            <a:t>1.000.000</a:t>
          </a:r>
          <a:endParaRPr lang="en-US" sz="1400" b="1" dirty="0">
            <a:solidFill>
              <a:schemeClr val="tx1">
                <a:lumMod val="95000"/>
                <a:lumOff val="5000"/>
              </a:schemeClr>
            </a:solidFill>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8D79AC20-94AE-4117-AD48-6F0203C2B2EB}" type="pres">
      <dgm:prSet presAssocID="{B0C1C13D-8D91-469C-A7CB-B72D8C4E6080}" presName="Name0" presStyleCnt="0">
        <dgm:presLayoutVars>
          <dgm:chMax val="1"/>
          <dgm:chPref val="1"/>
          <dgm:dir/>
          <dgm:animOne val="branch"/>
          <dgm:animLvl val="lvl"/>
        </dgm:presLayoutVars>
      </dgm:prSet>
      <dgm:spPr/>
      <dgm:t>
        <a:bodyPr/>
        <a:lstStyle/>
        <a:p>
          <a:endParaRPr lang="en-US"/>
        </a:p>
      </dgm:t>
    </dgm:pt>
    <dgm:pt modelId="{DDEB95AD-438C-4ECF-AE6A-8E6FC6DEFE4E}" type="pres">
      <dgm:prSet presAssocID="{2A9BC08A-6E81-4B82-A63F-5FBBBEE5E583}" presName="Parent" presStyleLbl="node0" presStyleIdx="0" presStyleCnt="1" custLinFactNeighborX="-1368" custLinFactNeighborY="-27547">
        <dgm:presLayoutVars>
          <dgm:chMax val="6"/>
          <dgm:chPref val="6"/>
        </dgm:presLayoutVars>
      </dgm:prSet>
      <dgm:spPr/>
      <dgm:t>
        <a:bodyPr/>
        <a:lstStyle/>
        <a:p>
          <a:endParaRPr lang="en-US"/>
        </a:p>
      </dgm:t>
    </dgm:pt>
  </dgm:ptLst>
  <dgm:cxnLst>
    <dgm:cxn modelId="{25EE4EED-AFBD-468A-90D7-1525169C32CD}" type="presOf" srcId="{2A9BC08A-6E81-4B82-A63F-5FBBBEE5E583}" destId="{DDEB95AD-438C-4ECF-AE6A-8E6FC6DEFE4E}" srcOrd="0" destOrd="0" presId="urn:microsoft.com/office/officeart/2011/layout/HexagonRadial"/>
    <dgm:cxn modelId="{81F54ED0-FDD2-415E-BA02-B18E6A27CDD2}" srcId="{B0C1C13D-8D91-469C-A7CB-B72D8C4E6080}" destId="{2A9BC08A-6E81-4B82-A63F-5FBBBEE5E583}" srcOrd="0" destOrd="0" parTransId="{98B4F318-0A12-4A55-9F9D-99224996C571}" sibTransId="{F1A73CBD-B0AE-43D0-ABE1-B545344192C3}"/>
    <dgm:cxn modelId="{74168022-A0F6-4C12-8155-5C77D3F3A60E}" type="presOf" srcId="{B0C1C13D-8D91-469C-A7CB-B72D8C4E6080}" destId="{8D79AC20-94AE-4117-AD48-6F0203C2B2EB}" srcOrd="0" destOrd="0" presId="urn:microsoft.com/office/officeart/2011/layout/HexagonRadial"/>
    <dgm:cxn modelId="{B2DFBCC5-6E49-4332-B45F-0238862C94E3}" type="presParOf" srcId="{8D79AC20-94AE-4117-AD48-6F0203C2B2EB}" destId="{DDEB95AD-438C-4ECF-AE6A-8E6FC6DEFE4E}" srcOrd="0" destOrd="0" presId="urn:microsoft.com/office/officeart/2011/layout/HexagonRadial"/>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B95AD-438C-4ECF-AE6A-8E6FC6DEFE4E}">
      <dsp:nvSpPr>
        <dsp:cNvPr id="0" name=""/>
        <dsp:cNvSpPr/>
      </dsp:nvSpPr>
      <dsp:spPr>
        <a:xfrm>
          <a:off x="0" y="1582667"/>
          <a:ext cx="1345828" cy="1164059"/>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mk-MK" sz="1200" b="1" kern="1200" dirty="0" smtClean="0">
              <a:solidFill>
                <a:schemeClr val="tx1">
                  <a:lumMod val="95000"/>
                  <a:lumOff val="5000"/>
                </a:schemeClr>
              </a:solidFill>
              <a:latin typeface="Candara" panose="020E0502030303020204" pitchFamily="34" charset="0"/>
            </a:rPr>
            <a:t>Вкупен Основен буџет</a:t>
          </a:r>
        </a:p>
        <a:p>
          <a:pPr lvl="0" algn="ctr" defTabSz="533400">
            <a:lnSpc>
              <a:spcPct val="90000"/>
            </a:lnSpc>
            <a:spcBef>
              <a:spcPct val="0"/>
            </a:spcBef>
            <a:spcAft>
              <a:spcPct val="35000"/>
            </a:spcAft>
          </a:pPr>
          <a:r>
            <a:rPr lang="mk-MK" sz="1200" b="1" kern="1200" dirty="0" smtClean="0">
              <a:solidFill>
                <a:schemeClr val="tx1">
                  <a:lumMod val="95000"/>
                  <a:lumOff val="5000"/>
                </a:schemeClr>
              </a:solidFill>
              <a:latin typeface="Candara" panose="020E0502030303020204" pitchFamily="34" charset="0"/>
            </a:rPr>
            <a:t>95.</a:t>
          </a:r>
          <a:r>
            <a:rPr lang="en-GB" sz="1200" b="1" kern="1200" dirty="0" smtClean="0">
              <a:solidFill>
                <a:schemeClr val="tx1">
                  <a:lumMod val="95000"/>
                  <a:lumOff val="5000"/>
                </a:schemeClr>
              </a:solidFill>
              <a:latin typeface="Candara" panose="020E0502030303020204" pitchFamily="34" charset="0"/>
            </a:rPr>
            <a:t>788.711</a:t>
          </a:r>
          <a:endParaRPr lang="en-US" sz="1200" b="1" kern="1200" dirty="0">
            <a:solidFill>
              <a:schemeClr val="tx1">
                <a:lumMod val="95000"/>
                <a:lumOff val="5000"/>
              </a:schemeClr>
            </a:solidFill>
            <a:latin typeface="Candara" panose="020E0502030303020204" pitchFamily="34" charset="0"/>
          </a:endParaRPr>
        </a:p>
      </dsp:txBody>
      <dsp:txXfrm>
        <a:off x="223010" y="1775557"/>
        <a:ext cx="899808" cy="778279"/>
      </dsp:txXfrm>
    </dsp:sp>
    <dsp:sp modelId="{34D479DE-B65E-4604-A6A3-2CCD39165AFE}">
      <dsp:nvSpPr>
        <dsp:cNvPr id="0" name=""/>
        <dsp:cNvSpPr/>
      </dsp:nvSpPr>
      <dsp:spPr>
        <a:xfrm>
          <a:off x="842681" y="1025743"/>
          <a:ext cx="507847" cy="437465"/>
        </a:xfrm>
        <a:prstGeom prst="hexagon">
          <a:avLst>
            <a:gd name="adj" fmla="val 28900"/>
            <a:gd name="vf" fmla="val 115470"/>
          </a:avLst>
        </a:prstGeom>
        <a:solidFill>
          <a:schemeClr val="accent1">
            <a:tint val="40000"/>
            <a:hueOff val="0"/>
            <a:satOff val="0"/>
            <a:lumOff val="0"/>
            <a:alphaOff val="0"/>
          </a:schemeClr>
        </a:solidFill>
        <a:ln w="9525" cap="rnd"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F981117-2AD5-4AFB-811A-447A33154E46}">
      <dsp:nvSpPr>
        <dsp:cNvPr id="0" name=""/>
        <dsp:cNvSpPr/>
      </dsp:nvSpPr>
      <dsp:spPr>
        <a:xfrm>
          <a:off x="123996" y="523953"/>
          <a:ext cx="1102760" cy="954023"/>
        </a:xfrm>
        <a:prstGeom prst="hexagon">
          <a:avLst>
            <a:gd name="adj" fmla="val 28570"/>
            <a:gd name="vf" fmla="val 115470"/>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mk-MK" sz="1100" kern="1200" dirty="0" smtClean="0">
              <a:latin typeface="Candara" panose="020E0502030303020204" pitchFamily="34" charset="0"/>
            </a:rPr>
            <a:t>Даночни приходи </a:t>
          </a:r>
        </a:p>
        <a:p>
          <a:pPr lvl="0" algn="ctr" defTabSz="488950">
            <a:lnSpc>
              <a:spcPct val="90000"/>
            </a:lnSpc>
            <a:spcBef>
              <a:spcPct val="0"/>
            </a:spcBef>
            <a:spcAft>
              <a:spcPct val="35000"/>
            </a:spcAft>
          </a:pPr>
          <a:r>
            <a:rPr lang="mk-MK" sz="1100" kern="1200" dirty="0" smtClean="0">
              <a:latin typeface="Candara" panose="020E0502030303020204" pitchFamily="34" charset="0"/>
            </a:rPr>
            <a:t>2</a:t>
          </a:r>
          <a:r>
            <a:rPr lang="en-GB" sz="1100" kern="1200" dirty="0" smtClean="0">
              <a:latin typeface="Candara" panose="020E0502030303020204" pitchFamily="34" charset="0"/>
            </a:rPr>
            <a:t>8.799.939</a:t>
          </a:r>
          <a:endParaRPr lang="en-US" sz="1100" kern="1200" dirty="0">
            <a:latin typeface="Candara" panose="020E0502030303020204" pitchFamily="34" charset="0"/>
          </a:endParaRPr>
        </a:p>
      </dsp:txBody>
      <dsp:txXfrm>
        <a:off x="306747" y="682055"/>
        <a:ext cx="737258" cy="637819"/>
      </dsp:txXfrm>
    </dsp:sp>
    <dsp:sp modelId="{3FF4B09F-CFC2-4608-801C-793562DD2A52}">
      <dsp:nvSpPr>
        <dsp:cNvPr id="0" name=""/>
        <dsp:cNvSpPr/>
      </dsp:nvSpPr>
      <dsp:spPr>
        <a:xfrm>
          <a:off x="1435356" y="1843571"/>
          <a:ext cx="507847" cy="437465"/>
        </a:xfrm>
        <a:prstGeom prst="hexagon">
          <a:avLst>
            <a:gd name="adj" fmla="val 28900"/>
            <a:gd name="vf" fmla="val 115470"/>
          </a:avLst>
        </a:prstGeom>
        <a:solidFill>
          <a:schemeClr val="accent1">
            <a:tint val="40000"/>
            <a:hueOff val="0"/>
            <a:satOff val="0"/>
            <a:lumOff val="0"/>
            <a:alphaOff val="0"/>
          </a:schemeClr>
        </a:solidFill>
        <a:ln w="9525" cap="rnd"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77E4921-9E38-4F2E-83FA-52AD3D0A3159}">
      <dsp:nvSpPr>
        <dsp:cNvPr id="0" name=""/>
        <dsp:cNvSpPr/>
      </dsp:nvSpPr>
      <dsp:spPr>
        <a:xfrm>
          <a:off x="1135437" y="1110742"/>
          <a:ext cx="1102760" cy="954023"/>
        </a:xfrm>
        <a:prstGeom prst="hexagon">
          <a:avLst>
            <a:gd name="adj" fmla="val 28570"/>
            <a:gd name="vf" fmla="val 115470"/>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mk-MK" sz="1100" kern="1200" dirty="0" smtClean="0">
              <a:latin typeface="Candara" panose="020E0502030303020204" pitchFamily="34" charset="0"/>
            </a:rPr>
            <a:t>Неданочни приходи </a:t>
          </a:r>
          <a:r>
            <a:rPr lang="en-GB" sz="1100" kern="1200" dirty="0" smtClean="0">
              <a:latin typeface="Candara" panose="020E0502030303020204" pitchFamily="34" charset="0"/>
            </a:rPr>
            <a:t>7.121.000</a:t>
          </a:r>
          <a:endParaRPr lang="en-US" sz="1100" kern="1200" dirty="0">
            <a:latin typeface="Candara" panose="020E0502030303020204" pitchFamily="34" charset="0"/>
          </a:endParaRPr>
        </a:p>
      </dsp:txBody>
      <dsp:txXfrm>
        <a:off x="1318188" y="1268844"/>
        <a:ext cx="737258" cy="637819"/>
      </dsp:txXfrm>
    </dsp:sp>
    <dsp:sp modelId="{FDD3B02E-7247-428D-844E-B352CA07513B}">
      <dsp:nvSpPr>
        <dsp:cNvPr id="0" name=""/>
        <dsp:cNvSpPr/>
      </dsp:nvSpPr>
      <dsp:spPr>
        <a:xfrm>
          <a:off x="1023527" y="2766746"/>
          <a:ext cx="507847" cy="437465"/>
        </a:xfrm>
        <a:prstGeom prst="hexagon">
          <a:avLst>
            <a:gd name="adj" fmla="val 28900"/>
            <a:gd name="vf" fmla="val 115470"/>
          </a:avLst>
        </a:prstGeom>
        <a:solidFill>
          <a:schemeClr val="accent1">
            <a:tint val="40000"/>
            <a:hueOff val="0"/>
            <a:satOff val="0"/>
            <a:lumOff val="0"/>
            <a:alphaOff val="0"/>
          </a:schemeClr>
        </a:solidFill>
        <a:ln w="9525" cap="rnd"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1C52392-5A6C-4EA6-857F-25BC7BDD69C3}">
      <dsp:nvSpPr>
        <dsp:cNvPr id="0" name=""/>
        <dsp:cNvSpPr/>
      </dsp:nvSpPr>
      <dsp:spPr>
        <a:xfrm>
          <a:off x="1135437" y="2264300"/>
          <a:ext cx="1102760" cy="954023"/>
        </a:xfrm>
        <a:prstGeom prst="hexagon">
          <a:avLst>
            <a:gd name="adj" fmla="val 28570"/>
            <a:gd name="vf" fmla="val 115470"/>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mk-MK" sz="1100" kern="1200" dirty="0" smtClean="0">
              <a:latin typeface="Candara" panose="020E0502030303020204" pitchFamily="34" charset="0"/>
            </a:rPr>
            <a:t>Капитални приходи </a:t>
          </a:r>
          <a:r>
            <a:rPr lang="en-GB" sz="1100" kern="1200" dirty="0" smtClean="0">
              <a:latin typeface="Candara" panose="020E0502030303020204" pitchFamily="34" charset="0"/>
            </a:rPr>
            <a:t>7.115.000</a:t>
          </a:r>
          <a:endParaRPr lang="en-US" sz="1100" kern="1200" dirty="0">
            <a:latin typeface="Candara" panose="020E0502030303020204" pitchFamily="34" charset="0"/>
          </a:endParaRPr>
        </a:p>
      </dsp:txBody>
      <dsp:txXfrm>
        <a:off x="1318188" y="2422402"/>
        <a:ext cx="737258" cy="637819"/>
      </dsp:txXfrm>
    </dsp:sp>
    <dsp:sp modelId="{1C817F9F-2DA7-414E-94D9-CD789368EA95}">
      <dsp:nvSpPr>
        <dsp:cNvPr id="0" name=""/>
        <dsp:cNvSpPr/>
      </dsp:nvSpPr>
      <dsp:spPr>
        <a:xfrm>
          <a:off x="123996" y="2851745"/>
          <a:ext cx="1102760" cy="954023"/>
        </a:xfrm>
        <a:prstGeom prst="hexagon">
          <a:avLst>
            <a:gd name="adj" fmla="val 28570"/>
            <a:gd name="vf" fmla="val 115470"/>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mk-MK" sz="1100" kern="1200" dirty="0" smtClean="0">
              <a:latin typeface="Candara" panose="020E0502030303020204" pitchFamily="34" charset="0"/>
            </a:rPr>
            <a:t>Трансфери, донации </a:t>
          </a:r>
          <a:r>
            <a:rPr lang="en-GB" sz="1100" kern="1200" dirty="0" smtClean="0">
              <a:latin typeface="Candara" panose="020E0502030303020204" pitchFamily="34" charset="0"/>
            </a:rPr>
            <a:t>52.752.772</a:t>
          </a:r>
          <a:endParaRPr lang="en-US" sz="1100" kern="1200" dirty="0">
            <a:latin typeface="Candara" panose="020E0502030303020204" pitchFamily="34" charset="0"/>
          </a:endParaRPr>
        </a:p>
      </dsp:txBody>
      <dsp:txXfrm>
        <a:off x="306747" y="3009847"/>
        <a:ext cx="737258" cy="6378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E2A85-1EF8-4923-AEEC-0CCAB4D1286F}">
      <dsp:nvSpPr>
        <dsp:cNvPr id="0" name=""/>
        <dsp:cNvSpPr/>
      </dsp:nvSpPr>
      <dsp:spPr>
        <a:xfrm>
          <a:off x="0" y="261999"/>
          <a:ext cx="2359152" cy="2978547"/>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mk-MK" sz="2300" b="1" kern="1200" dirty="0" smtClean="0">
              <a:latin typeface="Candara" panose="020E0502030303020204" pitchFamily="34" charset="0"/>
            </a:rPr>
            <a:t>Уредување на градежно земјиште</a:t>
          </a:r>
        </a:p>
        <a:p>
          <a:pPr lvl="0" algn="ctr" defTabSz="1022350">
            <a:lnSpc>
              <a:spcPct val="90000"/>
            </a:lnSpc>
            <a:spcBef>
              <a:spcPct val="0"/>
            </a:spcBef>
            <a:spcAft>
              <a:spcPct val="35000"/>
            </a:spcAft>
          </a:pPr>
          <a:r>
            <a:rPr lang="mk-MK" sz="2300" b="1" kern="1200" dirty="0" smtClean="0">
              <a:latin typeface="Candara" panose="020E0502030303020204" pitchFamily="34" charset="0"/>
            </a:rPr>
            <a:t>800.000</a:t>
          </a:r>
          <a:endParaRPr lang="en-US" sz="2300" b="1" kern="1200" dirty="0">
            <a:latin typeface="Candara" panose="020E0502030303020204" pitchFamily="34" charset="0"/>
          </a:endParaRPr>
        </a:p>
      </dsp:txBody>
      <dsp:txXfrm>
        <a:off x="345490" y="698197"/>
        <a:ext cx="1668172" cy="210615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DDB1C-16CD-42A8-AAD4-B376BB687C09}">
      <dsp:nvSpPr>
        <dsp:cNvPr id="0" name=""/>
        <dsp:cNvSpPr/>
      </dsp:nvSpPr>
      <dsp:spPr>
        <a:xfrm>
          <a:off x="575104" y="0"/>
          <a:ext cx="3942006" cy="131826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mk-MK" sz="1200" b="1" kern="1200" dirty="0" smtClean="0">
              <a:latin typeface="Candara" panose="020E0502030303020204" pitchFamily="34" charset="0"/>
            </a:rPr>
            <a:t>Поттикнување на развој на туризмот</a:t>
          </a:r>
        </a:p>
        <a:p>
          <a:pPr lvl="0" algn="l" defTabSz="533400">
            <a:lnSpc>
              <a:spcPct val="90000"/>
            </a:lnSpc>
            <a:spcBef>
              <a:spcPct val="0"/>
            </a:spcBef>
            <a:spcAft>
              <a:spcPct val="35000"/>
            </a:spcAft>
          </a:pPr>
          <a:r>
            <a:rPr lang="mk-MK" sz="1200" b="1" kern="1200" dirty="0" smtClean="0">
              <a:latin typeface="Candara" panose="020E0502030303020204" pitchFamily="34" charset="0"/>
            </a:rPr>
            <a:t>160.000</a:t>
          </a:r>
          <a:endParaRPr lang="en-US" sz="1200" b="1" kern="1200" dirty="0">
            <a:latin typeface="Candara" panose="020E0502030303020204" pitchFamily="34" charset="0"/>
          </a:endParaRPr>
        </a:p>
        <a:p>
          <a:pPr marL="57150" lvl="1" indent="-57150" algn="l" defTabSz="400050">
            <a:lnSpc>
              <a:spcPct val="90000"/>
            </a:lnSpc>
            <a:spcBef>
              <a:spcPct val="0"/>
            </a:spcBef>
            <a:spcAft>
              <a:spcPct val="15000"/>
            </a:spcAft>
            <a:buChar char="••"/>
          </a:pPr>
          <a:r>
            <a:rPr lang="mk-MK" sz="900" kern="1200" dirty="0" smtClean="0">
              <a:latin typeface="Candara" panose="020E0502030303020204" pitchFamily="34" charset="0"/>
            </a:rPr>
            <a:t>Промоција на туристичка понуда и функционирање на туристичко информативно биро</a:t>
          </a:r>
          <a:endParaRPr lang="en-US" sz="900" kern="1200" dirty="0">
            <a:latin typeface="Candara" panose="020E0502030303020204" pitchFamily="34" charset="0"/>
          </a:endParaRPr>
        </a:p>
      </dsp:txBody>
      <dsp:txXfrm>
        <a:off x="1152397" y="193055"/>
        <a:ext cx="2787420" cy="9321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E4514-9064-482D-BED9-076D93697BB4}">
      <dsp:nvSpPr>
        <dsp:cNvPr id="0" name=""/>
        <dsp:cNvSpPr/>
      </dsp:nvSpPr>
      <dsp:spPr>
        <a:xfrm>
          <a:off x="1729588" y="2128487"/>
          <a:ext cx="2113940" cy="2113940"/>
        </a:xfrm>
        <a:prstGeom prst="gear9">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Одржување на урбана опрема 80.000</a:t>
          </a:r>
          <a:endParaRPr lang="en-US" sz="1200" kern="1200" dirty="0">
            <a:latin typeface="Candara" panose="020E0502030303020204" pitchFamily="34" charset="0"/>
          </a:endParaRPr>
        </a:p>
      </dsp:txBody>
      <dsp:txXfrm>
        <a:off x="2154584" y="2623667"/>
        <a:ext cx="1263948" cy="1086609"/>
      </dsp:txXfrm>
    </dsp:sp>
    <dsp:sp modelId="{566B9336-E194-4CE3-BB0C-BCCE1DBCC778}">
      <dsp:nvSpPr>
        <dsp:cNvPr id="0" name=""/>
        <dsp:cNvSpPr/>
      </dsp:nvSpPr>
      <dsp:spPr>
        <a:xfrm>
          <a:off x="499658" y="1628828"/>
          <a:ext cx="1537411" cy="1537411"/>
        </a:xfrm>
        <a:prstGeom prst="gear6">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mk-MK" sz="1000" kern="1200" dirty="0" smtClean="0">
              <a:latin typeface="Candara" panose="020E0502030303020204" pitchFamily="34" charset="0"/>
            </a:rPr>
            <a:t>Јавно осветлување 5.950.000</a:t>
          </a:r>
          <a:endParaRPr lang="en-US" sz="1000" kern="1200" dirty="0">
            <a:latin typeface="Candara" panose="020E0502030303020204" pitchFamily="34" charset="0"/>
          </a:endParaRPr>
        </a:p>
      </dsp:txBody>
      <dsp:txXfrm>
        <a:off x="886706" y="2018215"/>
        <a:ext cx="763315" cy="758637"/>
      </dsp:txXfrm>
    </dsp:sp>
    <dsp:sp modelId="{5C212111-F886-46DA-A285-DE86280B9DDA}">
      <dsp:nvSpPr>
        <dsp:cNvPr id="0" name=""/>
        <dsp:cNvSpPr/>
      </dsp:nvSpPr>
      <dsp:spPr>
        <a:xfrm rot="20700000">
          <a:off x="1360766" y="568171"/>
          <a:ext cx="1506349" cy="1506349"/>
        </a:xfrm>
        <a:prstGeom prst="gear6">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mk-MK" sz="1000" kern="1200" dirty="0" smtClean="0">
              <a:latin typeface="Candara" panose="020E0502030303020204" pitchFamily="34" charset="0"/>
            </a:rPr>
            <a:t>Одведување и пречистување на отпадни води 500.000</a:t>
          </a:r>
          <a:endParaRPr lang="en-US" sz="1000" kern="1200" dirty="0">
            <a:latin typeface="Candara" panose="020E0502030303020204" pitchFamily="34" charset="0"/>
          </a:endParaRPr>
        </a:p>
      </dsp:txBody>
      <dsp:txXfrm rot="-20700000">
        <a:off x="1691152" y="898557"/>
        <a:ext cx="845576" cy="845576"/>
      </dsp:txXfrm>
    </dsp:sp>
    <dsp:sp modelId="{3A75AECD-93DE-4FA5-94CE-B2366CF4876D}">
      <dsp:nvSpPr>
        <dsp:cNvPr id="0" name=""/>
        <dsp:cNvSpPr/>
      </dsp:nvSpPr>
      <dsp:spPr>
        <a:xfrm>
          <a:off x="1563230" y="1811658"/>
          <a:ext cx="2705844" cy="2705844"/>
        </a:xfrm>
        <a:prstGeom prst="circularArrow">
          <a:avLst>
            <a:gd name="adj1" fmla="val 4687"/>
            <a:gd name="adj2" fmla="val 299029"/>
            <a:gd name="adj3" fmla="val 2507312"/>
            <a:gd name="adj4" fmla="val 15880483"/>
            <a:gd name="adj5" fmla="val 5469"/>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45A6CFE-90FE-45C2-B601-9D7ADD395195}">
      <dsp:nvSpPr>
        <dsp:cNvPr id="0" name=""/>
        <dsp:cNvSpPr/>
      </dsp:nvSpPr>
      <dsp:spPr>
        <a:xfrm>
          <a:off x="227386" y="1290162"/>
          <a:ext cx="1965965" cy="1965965"/>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B031626-B582-4370-8800-86E576103E91}">
      <dsp:nvSpPr>
        <dsp:cNvPr id="0" name=""/>
        <dsp:cNvSpPr/>
      </dsp:nvSpPr>
      <dsp:spPr>
        <a:xfrm>
          <a:off x="1012331" y="239729"/>
          <a:ext cx="2119706" cy="211970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05813-5EC5-43BE-A89C-A524021CCF8F}">
      <dsp:nvSpPr>
        <dsp:cNvPr id="0" name=""/>
        <dsp:cNvSpPr/>
      </dsp:nvSpPr>
      <dsp:spPr>
        <a:xfrm rot="5400000">
          <a:off x="5587235" y="-2437267"/>
          <a:ext cx="490347"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Одржување на јавни површини (улици, тротоари, плоштади...) со чистење и метење</a:t>
          </a:r>
          <a:endParaRPr lang="en-US" sz="1000" kern="1200" dirty="0">
            <a:latin typeface="Candara" panose="020E0502030303020204" pitchFamily="34" charset="0"/>
          </a:endParaRPr>
        </a:p>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Набавка и поставување на садови за отпадоци и друга опрема</a:t>
          </a:r>
          <a:endParaRPr lang="en-US" sz="1000" kern="1200" dirty="0">
            <a:latin typeface="Candara" panose="020E0502030303020204" pitchFamily="34" charset="0"/>
          </a:endParaRPr>
        </a:p>
      </dsp:txBody>
      <dsp:txXfrm rot="-5400000">
        <a:off x="3087746" y="86159"/>
        <a:ext cx="5465389" cy="442473"/>
      </dsp:txXfrm>
    </dsp:sp>
    <dsp:sp modelId="{60F122D3-070D-4AA6-B09C-6E4E902C325C}">
      <dsp:nvSpPr>
        <dsp:cNvPr id="0" name=""/>
        <dsp:cNvSpPr/>
      </dsp:nvSpPr>
      <dsp:spPr>
        <a:xfrm>
          <a:off x="0" y="928"/>
          <a:ext cx="3087745" cy="612933"/>
        </a:xfrm>
        <a:prstGeom prst="roundRect">
          <a:avLst/>
        </a:prstGeom>
        <a:solidFill>
          <a:schemeClr val="accent5">
            <a:alpha val="90000"/>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mk-MK" sz="1500" kern="1200" dirty="0" smtClean="0">
              <a:latin typeface="Candara" panose="020E0502030303020204" pitchFamily="34" charset="0"/>
            </a:rPr>
            <a:t>Јавна чистота 2.690.000</a:t>
          </a:r>
          <a:endParaRPr lang="en-US" sz="1500" kern="1200" dirty="0">
            <a:latin typeface="Candara" panose="020E0502030303020204" pitchFamily="34" charset="0"/>
          </a:endParaRPr>
        </a:p>
      </dsp:txBody>
      <dsp:txXfrm>
        <a:off x="29921" y="30849"/>
        <a:ext cx="3027903" cy="553091"/>
      </dsp:txXfrm>
    </dsp:sp>
    <dsp:sp modelId="{1487939A-C3DA-4F1E-B7C2-88CA52655FA0}">
      <dsp:nvSpPr>
        <dsp:cNvPr id="0" name=""/>
        <dsp:cNvSpPr/>
      </dsp:nvSpPr>
      <dsp:spPr>
        <a:xfrm rot="5400000">
          <a:off x="5539492" y="-1793687"/>
          <a:ext cx="585832"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Зимско одржување</a:t>
          </a:r>
          <a:endParaRPr lang="en-US" sz="1000" kern="1200" dirty="0">
            <a:latin typeface="Candara" panose="020E0502030303020204" pitchFamily="34" charset="0"/>
          </a:endParaRPr>
        </a:p>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Санирање на ударни дупки</a:t>
          </a:r>
          <a:endParaRPr lang="en-US" sz="1000" kern="1200" dirty="0">
            <a:latin typeface="Candara" panose="020E0502030303020204" pitchFamily="34" charset="0"/>
          </a:endParaRPr>
        </a:p>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Чистење на наноси и свлечишта на локални патишта и улици</a:t>
          </a:r>
          <a:endParaRPr lang="en-US" sz="1000" kern="1200" dirty="0">
            <a:latin typeface="Candara" panose="020E0502030303020204" pitchFamily="34" charset="0"/>
          </a:endParaRPr>
        </a:p>
      </dsp:txBody>
      <dsp:txXfrm rot="-5400000">
        <a:off x="3087745" y="686658"/>
        <a:ext cx="5460728" cy="528636"/>
      </dsp:txXfrm>
    </dsp:sp>
    <dsp:sp modelId="{7EEB52BB-DEFF-4261-A4C4-DCF62D230410}">
      <dsp:nvSpPr>
        <dsp:cNvPr id="0" name=""/>
        <dsp:cNvSpPr/>
      </dsp:nvSpPr>
      <dsp:spPr>
        <a:xfrm>
          <a:off x="0" y="644509"/>
          <a:ext cx="3087745" cy="612933"/>
        </a:xfrm>
        <a:prstGeom prst="roundRect">
          <a:avLst/>
        </a:prstGeom>
        <a:solidFill>
          <a:schemeClr val="accent5">
            <a:alpha val="90000"/>
            <a:hueOff val="0"/>
            <a:satOff val="0"/>
            <a:lumOff val="0"/>
            <a:alphaOff val="-2000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mk-MK" sz="1500" kern="1200" dirty="0" smtClean="0">
              <a:latin typeface="Candara" panose="020E0502030303020204" pitchFamily="34" charset="0"/>
            </a:rPr>
            <a:t>Одржување и заштита на локални патишта и улици 1.500.000</a:t>
          </a:r>
          <a:endParaRPr lang="en-US" sz="1500" kern="1200" dirty="0">
            <a:latin typeface="Candara" panose="020E0502030303020204" pitchFamily="34" charset="0"/>
          </a:endParaRPr>
        </a:p>
      </dsp:txBody>
      <dsp:txXfrm>
        <a:off x="29921" y="674430"/>
        <a:ext cx="3027903" cy="553091"/>
      </dsp:txXfrm>
    </dsp:sp>
    <dsp:sp modelId="{070FC703-4782-4A82-955E-3F720B982DEF}">
      <dsp:nvSpPr>
        <dsp:cNvPr id="0" name=""/>
        <dsp:cNvSpPr/>
      </dsp:nvSpPr>
      <dsp:spPr>
        <a:xfrm rot="5400000">
          <a:off x="5587235" y="-1150106"/>
          <a:ext cx="490347"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Одржување на јавно зеленило во град Берово</a:t>
          </a:r>
          <a:endParaRPr lang="en-US" sz="1000" kern="1200" dirty="0">
            <a:latin typeface="Candara" panose="020E0502030303020204" pitchFamily="34" charset="0"/>
          </a:endParaRPr>
        </a:p>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Одржување на јавно зеленило вон градско подрачје</a:t>
          </a:r>
          <a:endParaRPr lang="en-US" sz="1000" kern="1200" dirty="0">
            <a:latin typeface="Candara" panose="020E0502030303020204" pitchFamily="34" charset="0"/>
          </a:endParaRPr>
        </a:p>
      </dsp:txBody>
      <dsp:txXfrm rot="-5400000">
        <a:off x="3087746" y="1373320"/>
        <a:ext cx="5465389" cy="442473"/>
      </dsp:txXfrm>
    </dsp:sp>
    <dsp:sp modelId="{805D8226-23F7-4EA1-86DD-725AD3BCE039}">
      <dsp:nvSpPr>
        <dsp:cNvPr id="0" name=""/>
        <dsp:cNvSpPr/>
      </dsp:nvSpPr>
      <dsp:spPr>
        <a:xfrm>
          <a:off x="0" y="1288089"/>
          <a:ext cx="3087745" cy="612933"/>
        </a:xfrm>
        <a:prstGeom prst="roundRect">
          <a:avLst/>
        </a:prstGeom>
        <a:solidFill>
          <a:schemeClr val="accent5">
            <a:alpha val="90000"/>
            <a:hueOff val="0"/>
            <a:satOff val="0"/>
            <a:lumOff val="0"/>
            <a:alphaOff val="-4000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mk-MK" sz="1500" kern="1200" dirty="0" smtClean="0">
              <a:latin typeface="Candara" panose="020E0502030303020204" pitchFamily="34" charset="0"/>
            </a:rPr>
            <a:t>Одржување на паркови и зеленило 850.000</a:t>
          </a:r>
          <a:endParaRPr lang="en-US" sz="1500" kern="1200" dirty="0">
            <a:latin typeface="Candara" panose="020E0502030303020204" pitchFamily="34" charset="0"/>
          </a:endParaRPr>
        </a:p>
      </dsp:txBody>
      <dsp:txXfrm>
        <a:off x="29921" y="1318010"/>
        <a:ext cx="3027903" cy="55309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05813-5EC5-43BE-A89C-A524021CCF8F}">
      <dsp:nvSpPr>
        <dsp:cNvPr id="0" name=""/>
        <dsp:cNvSpPr/>
      </dsp:nvSpPr>
      <dsp:spPr>
        <a:xfrm rot="5400000">
          <a:off x="5614400" y="-2464061"/>
          <a:ext cx="456742" cy="5499079"/>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Рушење на објекти</a:t>
          </a:r>
          <a:endParaRPr lang="en-US" sz="1200" kern="1200" dirty="0">
            <a:latin typeface="Candara" panose="020E0502030303020204" pitchFamily="34" charset="0"/>
          </a:endParaRP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Заловување и третирање на кучиња скитници</a:t>
          </a:r>
          <a:endParaRPr lang="en-US" sz="1200" kern="1200" dirty="0">
            <a:latin typeface="Candara" panose="020E0502030303020204" pitchFamily="34" charset="0"/>
          </a:endParaRPr>
        </a:p>
      </dsp:txBody>
      <dsp:txXfrm rot="-5400000">
        <a:off x="3093232" y="79403"/>
        <a:ext cx="5476783" cy="412150"/>
      </dsp:txXfrm>
    </dsp:sp>
    <dsp:sp modelId="{60F122D3-070D-4AA6-B09C-6E4E902C325C}">
      <dsp:nvSpPr>
        <dsp:cNvPr id="0" name=""/>
        <dsp:cNvSpPr/>
      </dsp:nvSpPr>
      <dsp:spPr>
        <a:xfrm>
          <a:off x="18311" y="16571"/>
          <a:ext cx="3093232" cy="570928"/>
        </a:xfrm>
        <a:prstGeom prst="roundRect">
          <a:avLst/>
        </a:prstGeom>
        <a:solidFill>
          <a:schemeClr val="accent5">
            <a:alpha val="90000"/>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mk-MK" sz="1600" kern="1200" dirty="0" smtClean="0">
              <a:latin typeface="Candara" panose="020E0502030303020204" pitchFamily="34" charset="0"/>
            </a:rPr>
            <a:t>Други комунални услуги 400.000</a:t>
          </a:r>
          <a:endParaRPr lang="en-US" sz="1600" kern="1200" dirty="0">
            <a:latin typeface="Candara" panose="020E0502030303020204" pitchFamily="34" charset="0"/>
          </a:endParaRPr>
        </a:p>
      </dsp:txBody>
      <dsp:txXfrm>
        <a:off x="46181" y="44441"/>
        <a:ext cx="3037492" cy="515188"/>
      </dsp:txXfrm>
    </dsp:sp>
    <dsp:sp modelId="{1487939A-C3DA-4F1E-B7C2-88CA52655FA0}">
      <dsp:nvSpPr>
        <dsp:cNvPr id="0" name=""/>
        <dsp:cNvSpPr/>
      </dsp:nvSpPr>
      <dsp:spPr>
        <a:xfrm rot="5400000">
          <a:off x="5614400" y="-1864586"/>
          <a:ext cx="456742" cy="5499079"/>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Проширување на постојната улична мрежа</a:t>
          </a:r>
          <a:endParaRPr lang="en-US" sz="1200" kern="1200" dirty="0">
            <a:latin typeface="Candara" panose="020E0502030303020204" pitchFamily="34" charset="0"/>
          </a:endParaRPr>
        </a:p>
      </dsp:txBody>
      <dsp:txXfrm rot="-5400000">
        <a:off x="3093232" y="678878"/>
        <a:ext cx="5476783" cy="412150"/>
      </dsp:txXfrm>
    </dsp:sp>
    <dsp:sp modelId="{7EEB52BB-DEFF-4261-A4C4-DCF62D230410}">
      <dsp:nvSpPr>
        <dsp:cNvPr id="0" name=""/>
        <dsp:cNvSpPr/>
      </dsp:nvSpPr>
      <dsp:spPr>
        <a:xfrm>
          <a:off x="0" y="599489"/>
          <a:ext cx="3093232" cy="570928"/>
        </a:xfrm>
        <a:prstGeom prst="roundRect">
          <a:avLst/>
        </a:prstGeom>
        <a:solidFill>
          <a:schemeClr val="accent5">
            <a:alpha val="90000"/>
            <a:hueOff val="0"/>
            <a:satOff val="0"/>
            <a:lumOff val="0"/>
            <a:alphaOff val="-4000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mk-MK" sz="1600" kern="1200" dirty="0" smtClean="0">
              <a:latin typeface="Candara" panose="020E0502030303020204" pitchFamily="34" charset="0"/>
            </a:rPr>
            <a:t>Изградба на јавно осветлување 2.600.000</a:t>
          </a:r>
          <a:endParaRPr lang="en-US" sz="1600" kern="1200" dirty="0">
            <a:latin typeface="Candara" panose="020E0502030303020204" pitchFamily="34" charset="0"/>
          </a:endParaRPr>
        </a:p>
      </dsp:txBody>
      <dsp:txXfrm>
        <a:off x="27870" y="627359"/>
        <a:ext cx="3037492" cy="51518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7939A-C3DA-4F1E-B7C2-88CA52655FA0}">
      <dsp:nvSpPr>
        <dsp:cNvPr id="0" name=""/>
        <dsp:cNvSpPr/>
      </dsp:nvSpPr>
      <dsp:spPr>
        <a:xfrm rot="5400000">
          <a:off x="5634368" y="-2497099"/>
          <a:ext cx="396081"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p>
      </dsp:txBody>
      <dsp:txXfrm rot="-5400000">
        <a:off x="3087746" y="68858"/>
        <a:ext cx="5469991" cy="357411"/>
      </dsp:txXfrm>
    </dsp:sp>
    <dsp:sp modelId="{7EEB52BB-DEFF-4261-A4C4-DCF62D230410}">
      <dsp:nvSpPr>
        <dsp:cNvPr id="0" name=""/>
        <dsp:cNvSpPr/>
      </dsp:nvSpPr>
      <dsp:spPr>
        <a:xfrm>
          <a:off x="9167" y="0"/>
          <a:ext cx="3087745" cy="495102"/>
        </a:xfrm>
        <a:prstGeom prst="roundRect">
          <a:avLst/>
        </a:prstGeom>
        <a:solidFill>
          <a:schemeClr val="accent5">
            <a:alpha val="90000"/>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Изградба на простор за паркирање </a:t>
          </a:r>
        </a:p>
        <a:p>
          <a:pPr lvl="0" algn="ctr" defTabSz="533400">
            <a:lnSpc>
              <a:spcPct val="90000"/>
            </a:lnSpc>
            <a:spcBef>
              <a:spcPct val="0"/>
            </a:spcBef>
            <a:spcAft>
              <a:spcPct val="35000"/>
            </a:spcAft>
          </a:pPr>
          <a:r>
            <a:rPr lang="mk-MK" sz="1200" kern="1200" dirty="0" smtClean="0">
              <a:latin typeface="Candara" panose="020E0502030303020204" pitchFamily="34" charset="0"/>
            </a:rPr>
            <a:t>500.000</a:t>
          </a:r>
          <a:endParaRPr lang="en-US" sz="1200" kern="1200" dirty="0">
            <a:latin typeface="Candara" panose="020E0502030303020204" pitchFamily="34" charset="0"/>
          </a:endParaRPr>
        </a:p>
      </dsp:txBody>
      <dsp:txXfrm>
        <a:off x="33336" y="24169"/>
        <a:ext cx="3039407" cy="446764"/>
      </dsp:txXfrm>
    </dsp:sp>
    <dsp:sp modelId="{070FC703-4782-4A82-955E-3F720B982DEF}">
      <dsp:nvSpPr>
        <dsp:cNvPr id="0" name=""/>
        <dsp:cNvSpPr/>
      </dsp:nvSpPr>
      <dsp:spPr>
        <a:xfrm rot="5400000">
          <a:off x="5634368" y="-1977242"/>
          <a:ext cx="396081"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57150" lvl="1" indent="-57150" algn="l" defTabSz="488950">
            <a:lnSpc>
              <a:spcPct val="90000"/>
            </a:lnSpc>
            <a:spcBef>
              <a:spcPct val="0"/>
            </a:spcBef>
            <a:spcAft>
              <a:spcPct val="15000"/>
            </a:spcAft>
            <a:buChar char="••"/>
          </a:pPr>
          <a:r>
            <a:rPr lang="mk-MK" sz="1100" kern="1200" dirty="0" smtClean="0">
              <a:latin typeface="Candara" panose="020E0502030303020204" pitchFamily="34" charset="0"/>
            </a:rPr>
            <a:t>Поставување на сообраќајни знаци </a:t>
          </a:r>
          <a:endParaRPr lang="en-US" sz="1100" kern="1200" dirty="0">
            <a:latin typeface="Candara" panose="020E0502030303020204" pitchFamily="34" charset="0"/>
          </a:endParaRPr>
        </a:p>
      </dsp:txBody>
      <dsp:txXfrm rot="-5400000">
        <a:off x="3087746" y="588715"/>
        <a:ext cx="5469991" cy="357411"/>
      </dsp:txXfrm>
    </dsp:sp>
    <dsp:sp modelId="{805D8226-23F7-4EA1-86DD-725AD3BCE039}">
      <dsp:nvSpPr>
        <dsp:cNvPr id="0" name=""/>
        <dsp:cNvSpPr/>
      </dsp:nvSpPr>
      <dsp:spPr>
        <a:xfrm>
          <a:off x="0" y="519869"/>
          <a:ext cx="3087745" cy="495102"/>
        </a:xfrm>
        <a:prstGeom prst="roundRect">
          <a:avLst/>
        </a:prstGeom>
        <a:solidFill>
          <a:schemeClr val="accent5">
            <a:alpha val="90000"/>
            <a:hueOff val="0"/>
            <a:satOff val="0"/>
            <a:lumOff val="0"/>
            <a:alphaOff val="-4000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Изградба на сообраќајна сигнализација </a:t>
          </a:r>
        </a:p>
        <a:p>
          <a:pPr lvl="0" algn="ctr" defTabSz="533400">
            <a:lnSpc>
              <a:spcPct val="90000"/>
            </a:lnSpc>
            <a:spcBef>
              <a:spcPct val="0"/>
            </a:spcBef>
            <a:spcAft>
              <a:spcPct val="35000"/>
            </a:spcAft>
          </a:pPr>
          <a:r>
            <a:rPr lang="mk-MK" sz="1200" kern="1200" dirty="0" smtClean="0">
              <a:latin typeface="Candara" panose="020E0502030303020204" pitchFamily="34" charset="0"/>
            </a:rPr>
            <a:t>100.000</a:t>
          </a:r>
          <a:endParaRPr lang="en-US" sz="1200" kern="1200" dirty="0">
            <a:latin typeface="Candara" panose="020E0502030303020204" pitchFamily="34" charset="0"/>
          </a:endParaRPr>
        </a:p>
      </dsp:txBody>
      <dsp:txXfrm>
        <a:off x="24169" y="544038"/>
        <a:ext cx="3039407" cy="44676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05813-5EC5-43BE-A89C-A524021CCF8F}">
      <dsp:nvSpPr>
        <dsp:cNvPr id="0" name=""/>
        <dsp:cNvSpPr/>
      </dsp:nvSpPr>
      <dsp:spPr>
        <a:xfrm rot="5400000">
          <a:off x="5629270" y="-2490460"/>
          <a:ext cx="406277"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endParaRPr lang="en-US" sz="900" kern="1200" dirty="0"/>
        </a:p>
      </dsp:txBody>
      <dsp:txXfrm rot="-5400000">
        <a:off x="3087746" y="70897"/>
        <a:ext cx="5469493" cy="366611"/>
      </dsp:txXfrm>
    </dsp:sp>
    <dsp:sp modelId="{60F122D3-070D-4AA6-B09C-6E4E902C325C}">
      <dsp:nvSpPr>
        <dsp:cNvPr id="0" name=""/>
        <dsp:cNvSpPr/>
      </dsp:nvSpPr>
      <dsp:spPr>
        <a:xfrm>
          <a:off x="0" y="279"/>
          <a:ext cx="3087745" cy="507846"/>
        </a:xfrm>
        <a:prstGeom prst="roundRect">
          <a:avLst/>
        </a:prstGeom>
        <a:solidFill>
          <a:schemeClr val="accent5">
            <a:alpha val="90000"/>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mk-MK" sz="1100" kern="1200" dirty="0" smtClean="0">
              <a:latin typeface="Candara" panose="020E0502030303020204" pitchFamily="34" charset="0"/>
            </a:rPr>
            <a:t>Изградба на системи за водоснабдување 1.590.000</a:t>
          </a:r>
          <a:endParaRPr lang="en-US" sz="1100" kern="1200" dirty="0" smtClean="0">
            <a:latin typeface="Candara" panose="020E0502030303020204" pitchFamily="34" charset="0"/>
          </a:endParaRPr>
        </a:p>
        <a:p>
          <a:pPr lvl="0" algn="ctr" defTabSz="800100">
            <a:lnSpc>
              <a:spcPct val="90000"/>
            </a:lnSpc>
            <a:spcBef>
              <a:spcPct val="0"/>
            </a:spcBef>
            <a:spcAft>
              <a:spcPct val="35000"/>
            </a:spcAft>
          </a:pPr>
          <a:endParaRPr lang="en-US" sz="1000" kern="1200" dirty="0"/>
        </a:p>
      </dsp:txBody>
      <dsp:txXfrm>
        <a:off x="24791" y="25070"/>
        <a:ext cx="3038163" cy="458264"/>
      </dsp:txXfrm>
    </dsp:sp>
    <dsp:sp modelId="{1487939A-C3DA-4F1E-B7C2-88CA52655FA0}">
      <dsp:nvSpPr>
        <dsp:cNvPr id="0" name=""/>
        <dsp:cNvSpPr/>
      </dsp:nvSpPr>
      <dsp:spPr>
        <a:xfrm rot="5400000">
          <a:off x="5629270" y="-1957220"/>
          <a:ext cx="406277"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57150" lvl="1" indent="-57150" algn="l" defTabSz="488950">
            <a:lnSpc>
              <a:spcPct val="90000"/>
            </a:lnSpc>
            <a:spcBef>
              <a:spcPct val="0"/>
            </a:spcBef>
            <a:spcAft>
              <a:spcPct val="15000"/>
            </a:spcAft>
            <a:buChar char="••"/>
          </a:pPr>
          <a:r>
            <a:rPr lang="mk-MK" sz="1100" kern="1200" dirty="0" smtClean="0">
              <a:latin typeface="Candara" panose="020E0502030303020204" pitchFamily="34" charset="0"/>
            </a:rPr>
            <a:t>Изградба на фекална канализација со колектор во Мачево</a:t>
          </a:r>
          <a:endParaRPr lang="en-US" sz="1100" kern="1200" dirty="0">
            <a:latin typeface="Candara" panose="020E0502030303020204" pitchFamily="34" charset="0"/>
          </a:endParaRPr>
        </a:p>
        <a:p>
          <a:pPr marL="57150" lvl="1" indent="-57150" algn="l" defTabSz="488950">
            <a:lnSpc>
              <a:spcPct val="90000"/>
            </a:lnSpc>
            <a:spcBef>
              <a:spcPct val="0"/>
            </a:spcBef>
            <a:spcAft>
              <a:spcPct val="15000"/>
            </a:spcAft>
            <a:buChar char="••"/>
          </a:pPr>
          <a:r>
            <a:rPr lang="mk-MK" sz="1100" kern="1200" dirty="0" smtClean="0">
              <a:latin typeface="Candara" panose="020E0502030303020204" pitchFamily="34" charset="0"/>
            </a:rPr>
            <a:t>Издградба и одржување на други канализациони системи</a:t>
          </a:r>
          <a:endParaRPr lang="en-US" sz="1100" kern="1200" dirty="0">
            <a:latin typeface="Candara" panose="020E0502030303020204" pitchFamily="34" charset="0"/>
          </a:endParaRPr>
        </a:p>
      </dsp:txBody>
      <dsp:txXfrm rot="-5400000">
        <a:off x="3087746" y="604137"/>
        <a:ext cx="5469493" cy="366611"/>
      </dsp:txXfrm>
    </dsp:sp>
    <dsp:sp modelId="{7EEB52BB-DEFF-4261-A4C4-DCF62D230410}">
      <dsp:nvSpPr>
        <dsp:cNvPr id="0" name=""/>
        <dsp:cNvSpPr/>
      </dsp:nvSpPr>
      <dsp:spPr>
        <a:xfrm>
          <a:off x="9167" y="520492"/>
          <a:ext cx="3087745" cy="507846"/>
        </a:xfrm>
        <a:prstGeom prst="roundRect">
          <a:avLst/>
        </a:prstGeom>
        <a:solidFill>
          <a:schemeClr val="accent5">
            <a:alpha val="90000"/>
            <a:hueOff val="0"/>
            <a:satOff val="0"/>
            <a:lumOff val="0"/>
            <a:alphaOff val="-2000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Изградба на системи за одведување и пречистување на отпадни води 3.900.000</a:t>
          </a:r>
          <a:endParaRPr lang="en-US" sz="1200" kern="1200" dirty="0">
            <a:latin typeface="Candara" panose="020E0502030303020204" pitchFamily="34" charset="0"/>
          </a:endParaRPr>
        </a:p>
      </dsp:txBody>
      <dsp:txXfrm>
        <a:off x="33958" y="545283"/>
        <a:ext cx="3038163" cy="458264"/>
      </dsp:txXfrm>
    </dsp:sp>
    <dsp:sp modelId="{070FC703-4782-4A82-955E-3F720B982DEF}">
      <dsp:nvSpPr>
        <dsp:cNvPr id="0" name=""/>
        <dsp:cNvSpPr/>
      </dsp:nvSpPr>
      <dsp:spPr>
        <a:xfrm rot="5400000">
          <a:off x="5230947" y="-1079459"/>
          <a:ext cx="1191530" cy="5483965"/>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mk-MK" sz="900" kern="1200" dirty="0" smtClean="0">
              <a:latin typeface="Candara" panose="020E0502030303020204" pitchFamily="34" charset="0"/>
            </a:rPr>
            <a:t>Трансфери кон Здруженија и манифестации</a:t>
          </a:r>
          <a:endParaRPr lang="en-US" sz="900" kern="1200" dirty="0">
            <a:latin typeface="Candara" panose="020E0502030303020204" pitchFamily="34" charset="0"/>
          </a:endParaRPr>
        </a:p>
        <a:p>
          <a:pPr marL="57150" lvl="1" indent="-57150" algn="l" defTabSz="400050">
            <a:lnSpc>
              <a:spcPct val="90000"/>
            </a:lnSpc>
            <a:spcBef>
              <a:spcPct val="0"/>
            </a:spcBef>
            <a:spcAft>
              <a:spcPct val="15000"/>
            </a:spcAft>
            <a:buChar char="••"/>
          </a:pPr>
          <a:r>
            <a:rPr lang="mk-MK" sz="900" kern="1200" dirty="0" smtClean="0">
              <a:latin typeface="Candara" panose="020E0502030303020204" pitchFamily="34" charset="0"/>
            </a:rPr>
            <a:t>Велигденска прослава</a:t>
          </a:r>
          <a:endParaRPr lang="en-US" sz="900" kern="1200" dirty="0">
            <a:latin typeface="Candara" panose="020E0502030303020204" pitchFamily="34" charset="0"/>
          </a:endParaRPr>
        </a:p>
        <a:p>
          <a:pPr marL="57150" lvl="1" indent="-57150" algn="l" defTabSz="400050">
            <a:lnSpc>
              <a:spcPct val="90000"/>
            </a:lnSpc>
            <a:spcBef>
              <a:spcPct val="0"/>
            </a:spcBef>
            <a:spcAft>
              <a:spcPct val="15000"/>
            </a:spcAft>
            <a:buChar char="••"/>
          </a:pPr>
          <a:r>
            <a:rPr lang="mk-MK" sz="900" kern="1200" dirty="0" smtClean="0">
              <a:latin typeface="Candara" panose="020E0502030303020204" pitchFamily="34" charset="0"/>
            </a:rPr>
            <a:t>Етно плоштад фестивал</a:t>
          </a:r>
          <a:endParaRPr lang="en-US" sz="900" kern="1200" dirty="0">
            <a:latin typeface="Candara" panose="020E0502030303020204" pitchFamily="34" charset="0"/>
          </a:endParaRPr>
        </a:p>
        <a:p>
          <a:pPr marL="57150" lvl="1" indent="-57150" algn="l" defTabSz="400050">
            <a:lnSpc>
              <a:spcPct val="90000"/>
            </a:lnSpc>
            <a:spcBef>
              <a:spcPct val="0"/>
            </a:spcBef>
            <a:spcAft>
              <a:spcPct val="15000"/>
            </a:spcAft>
            <a:buChar char="••"/>
          </a:pPr>
          <a:r>
            <a:rPr lang="mk-MK" sz="900" kern="1200" dirty="0" smtClean="0">
              <a:latin typeface="Candara" panose="020E0502030303020204" pitchFamily="34" charset="0"/>
            </a:rPr>
            <a:t>Заштита на споменици и спомен обележја</a:t>
          </a:r>
          <a:endParaRPr lang="en-US" sz="900" kern="1200" dirty="0">
            <a:latin typeface="Candara" panose="020E0502030303020204" pitchFamily="34" charset="0"/>
          </a:endParaRPr>
        </a:p>
        <a:p>
          <a:pPr marL="57150" lvl="1" indent="-57150" algn="l" defTabSz="400050">
            <a:lnSpc>
              <a:spcPct val="90000"/>
            </a:lnSpc>
            <a:spcBef>
              <a:spcPct val="0"/>
            </a:spcBef>
            <a:spcAft>
              <a:spcPct val="15000"/>
            </a:spcAft>
            <a:buChar char="••"/>
          </a:pPr>
          <a:r>
            <a:rPr lang="mk-MK" sz="900" kern="1200" dirty="0" smtClean="0">
              <a:latin typeface="Candara" panose="020E0502030303020204" pitchFamily="34" charset="0"/>
            </a:rPr>
            <a:t>Културни манифестации</a:t>
          </a:r>
          <a:endParaRPr lang="en-US" sz="900" kern="1200" dirty="0">
            <a:latin typeface="Candara" panose="020E0502030303020204" pitchFamily="34" charset="0"/>
          </a:endParaRPr>
        </a:p>
        <a:p>
          <a:pPr marL="57150" lvl="1" indent="-57150" algn="l" defTabSz="400050">
            <a:lnSpc>
              <a:spcPct val="90000"/>
            </a:lnSpc>
            <a:spcBef>
              <a:spcPct val="0"/>
            </a:spcBef>
            <a:spcAft>
              <a:spcPct val="15000"/>
            </a:spcAft>
            <a:buChar char="••"/>
          </a:pPr>
          <a:r>
            <a:rPr lang="mk-MK" sz="900" kern="1200" dirty="0" smtClean="0">
              <a:latin typeface="Candara" panose="020E0502030303020204" pitchFamily="34" charset="0"/>
            </a:rPr>
            <a:t>Театарски претстави</a:t>
          </a:r>
          <a:endParaRPr lang="en-US" sz="900" kern="1200" dirty="0">
            <a:latin typeface="Candara" panose="020E0502030303020204" pitchFamily="34" charset="0"/>
          </a:endParaRPr>
        </a:p>
        <a:p>
          <a:pPr marL="57150" lvl="1" indent="-57150" algn="l" defTabSz="400050">
            <a:lnSpc>
              <a:spcPct val="90000"/>
            </a:lnSpc>
            <a:spcBef>
              <a:spcPct val="0"/>
            </a:spcBef>
            <a:spcAft>
              <a:spcPct val="15000"/>
            </a:spcAft>
            <a:buChar char="••"/>
          </a:pPr>
          <a:endParaRPr lang="en-US" sz="900" kern="1200" dirty="0">
            <a:latin typeface="Candara" panose="020E0502030303020204" pitchFamily="34" charset="0"/>
          </a:endParaRPr>
        </a:p>
      </dsp:txBody>
      <dsp:txXfrm rot="-5400000">
        <a:off x="3084730" y="1124924"/>
        <a:ext cx="5425799" cy="1075198"/>
      </dsp:txXfrm>
    </dsp:sp>
    <dsp:sp modelId="{805D8226-23F7-4EA1-86DD-725AD3BCE039}">
      <dsp:nvSpPr>
        <dsp:cNvPr id="0" name=""/>
        <dsp:cNvSpPr/>
      </dsp:nvSpPr>
      <dsp:spPr>
        <a:xfrm>
          <a:off x="0" y="1408599"/>
          <a:ext cx="3084730" cy="507846"/>
        </a:xfrm>
        <a:prstGeom prst="roundRect">
          <a:avLst/>
        </a:prstGeom>
        <a:solidFill>
          <a:schemeClr val="accent5">
            <a:alpha val="90000"/>
            <a:hueOff val="0"/>
            <a:satOff val="0"/>
            <a:lumOff val="0"/>
            <a:alphaOff val="-4000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Културни манифестации и творештво</a:t>
          </a:r>
        </a:p>
        <a:p>
          <a:pPr lvl="0" algn="ctr" defTabSz="533400">
            <a:lnSpc>
              <a:spcPct val="90000"/>
            </a:lnSpc>
            <a:spcBef>
              <a:spcPct val="0"/>
            </a:spcBef>
            <a:spcAft>
              <a:spcPct val="35000"/>
            </a:spcAft>
          </a:pPr>
          <a:r>
            <a:rPr lang="mk-MK" sz="1200" kern="1200" dirty="0" smtClean="0">
              <a:latin typeface="Candara" panose="020E0502030303020204" pitchFamily="34" charset="0"/>
            </a:rPr>
            <a:t>2.290.000</a:t>
          </a:r>
          <a:endParaRPr lang="en-US" sz="1200" kern="1200" dirty="0">
            <a:latin typeface="Candara" panose="020E0502030303020204" pitchFamily="34" charset="0"/>
          </a:endParaRPr>
        </a:p>
      </dsp:txBody>
      <dsp:txXfrm>
        <a:off x="24791" y="1433390"/>
        <a:ext cx="3035148" cy="45826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05813-5EC5-43BE-A89C-A524021CCF8F}">
      <dsp:nvSpPr>
        <dsp:cNvPr id="0" name=""/>
        <dsp:cNvSpPr/>
      </dsp:nvSpPr>
      <dsp:spPr>
        <a:xfrm rot="5400000">
          <a:off x="5638556" y="-2502347"/>
          <a:ext cx="387705"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Трансфери кон спортски клубови</a:t>
          </a:r>
          <a:endParaRPr lang="en-US" sz="1000" kern="1200" dirty="0">
            <a:latin typeface="Candara" panose="020E0502030303020204" pitchFamily="34" charset="0"/>
          </a:endParaRPr>
        </a:p>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Спортско-рекреативни активности</a:t>
          </a:r>
          <a:endParaRPr lang="en-US" sz="1000" kern="1200" dirty="0">
            <a:latin typeface="Candara" panose="020E0502030303020204" pitchFamily="34" charset="0"/>
          </a:endParaRPr>
        </a:p>
      </dsp:txBody>
      <dsp:txXfrm rot="-5400000">
        <a:off x="3087746" y="67389"/>
        <a:ext cx="5470400" cy="349853"/>
      </dsp:txXfrm>
    </dsp:sp>
    <dsp:sp modelId="{60F122D3-070D-4AA6-B09C-6E4E902C325C}">
      <dsp:nvSpPr>
        <dsp:cNvPr id="0" name=""/>
        <dsp:cNvSpPr/>
      </dsp:nvSpPr>
      <dsp:spPr>
        <a:xfrm>
          <a:off x="9167" y="0"/>
          <a:ext cx="3087745" cy="484632"/>
        </a:xfrm>
        <a:prstGeom prst="roundRect">
          <a:avLst/>
        </a:prstGeom>
        <a:solidFill>
          <a:schemeClr val="accent5">
            <a:alpha val="90000"/>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mk-MK" sz="1300" kern="1200" dirty="0" smtClean="0">
              <a:latin typeface="Candara" panose="020E0502030303020204" pitchFamily="34" charset="0"/>
            </a:rPr>
            <a:t>Спорт и рекреација</a:t>
          </a:r>
          <a:endParaRPr lang="en-US" sz="1300" kern="1200" dirty="0" smtClean="0">
            <a:latin typeface="Candara" panose="020E0502030303020204" pitchFamily="34" charset="0"/>
          </a:endParaRPr>
        </a:p>
        <a:p>
          <a:pPr lvl="0" algn="ctr" defTabSz="800100">
            <a:lnSpc>
              <a:spcPct val="90000"/>
            </a:lnSpc>
            <a:spcBef>
              <a:spcPct val="0"/>
            </a:spcBef>
            <a:spcAft>
              <a:spcPct val="35000"/>
            </a:spcAft>
          </a:pPr>
          <a:r>
            <a:rPr lang="mk-MK" sz="1300" kern="1200" dirty="0" smtClean="0">
              <a:latin typeface="Candara" panose="020E0502030303020204" pitchFamily="34" charset="0"/>
            </a:rPr>
            <a:t> 850.000</a:t>
          </a:r>
          <a:endParaRPr lang="en-US" sz="1300" kern="1200" dirty="0">
            <a:latin typeface="Candara" panose="020E0502030303020204" pitchFamily="34" charset="0"/>
          </a:endParaRPr>
        </a:p>
      </dsp:txBody>
      <dsp:txXfrm>
        <a:off x="32825" y="23658"/>
        <a:ext cx="3040429" cy="43731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7939A-C3DA-4F1E-B7C2-88CA52655FA0}">
      <dsp:nvSpPr>
        <dsp:cNvPr id="0" name=""/>
        <dsp:cNvSpPr/>
      </dsp:nvSpPr>
      <dsp:spPr>
        <a:xfrm rot="5400000">
          <a:off x="5634368" y="-2497099"/>
          <a:ext cx="396081"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p>
      </dsp:txBody>
      <dsp:txXfrm rot="-5400000">
        <a:off x="3087746" y="68858"/>
        <a:ext cx="5469991" cy="357411"/>
      </dsp:txXfrm>
    </dsp:sp>
    <dsp:sp modelId="{7EEB52BB-DEFF-4261-A4C4-DCF62D230410}">
      <dsp:nvSpPr>
        <dsp:cNvPr id="0" name=""/>
        <dsp:cNvSpPr/>
      </dsp:nvSpPr>
      <dsp:spPr>
        <a:xfrm>
          <a:off x="0" y="0"/>
          <a:ext cx="3087745" cy="495102"/>
        </a:xfrm>
        <a:prstGeom prst="roundRect">
          <a:avLst/>
        </a:prstGeom>
        <a:solidFill>
          <a:schemeClr val="accent5">
            <a:alpha val="90000"/>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Заштита на животната средина и природа</a:t>
          </a:r>
        </a:p>
        <a:p>
          <a:pPr lvl="0" algn="ctr" defTabSz="533400">
            <a:lnSpc>
              <a:spcPct val="90000"/>
            </a:lnSpc>
            <a:spcBef>
              <a:spcPct val="0"/>
            </a:spcBef>
            <a:spcAft>
              <a:spcPct val="35000"/>
            </a:spcAft>
          </a:pPr>
          <a:r>
            <a:rPr lang="mk-MK" sz="1200" kern="1200" dirty="0" smtClean="0">
              <a:latin typeface="Candara" panose="020E0502030303020204" pitchFamily="34" charset="0"/>
            </a:rPr>
            <a:t>1.042.000</a:t>
          </a:r>
          <a:endParaRPr lang="en-US" sz="1200" kern="1200" dirty="0">
            <a:latin typeface="Candara" panose="020E0502030303020204" pitchFamily="34" charset="0"/>
          </a:endParaRPr>
        </a:p>
      </dsp:txBody>
      <dsp:txXfrm>
        <a:off x="24169" y="24169"/>
        <a:ext cx="3039407" cy="446764"/>
      </dsp:txXfrm>
    </dsp:sp>
    <dsp:sp modelId="{070FC703-4782-4A82-955E-3F720B982DEF}">
      <dsp:nvSpPr>
        <dsp:cNvPr id="0" name=""/>
        <dsp:cNvSpPr/>
      </dsp:nvSpPr>
      <dsp:spPr>
        <a:xfrm rot="5400000">
          <a:off x="5634368" y="-1977242"/>
          <a:ext cx="396081"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57150" lvl="1" indent="-57150" algn="l" defTabSz="488950">
            <a:lnSpc>
              <a:spcPct val="90000"/>
            </a:lnSpc>
            <a:spcBef>
              <a:spcPct val="0"/>
            </a:spcBef>
            <a:spcAft>
              <a:spcPct val="15000"/>
            </a:spcAft>
            <a:buChar char="••"/>
          </a:pPr>
          <a:endParaRPr lang="en-US" sz="1100" kern="1200" dirty="0">
            <a:latin typeface="Candara" panose="020E0502030303020204" pitchFamily="34" charset="0"/>
          </a:endParaRPr>
        </a:p>
      </dsp:txBody>
      <dsp:txXfrm rot="-5400000">
        <a:off x="3087746" y="588715"/>
        <a:ext cx="5469991" cy="357411"/>
      </dsp:txXfrm>
    </dsp:sp>
    <dsp:sp modelId="{805D8226-23F7-4EA1-86DD-725AD3BCE039}">
      <dsp:nvSpPr>
        <dsp:cNvPr id="0" name=""/>
        <dsp:cNvSpPr/>
      </dsp:nvSpPr>
      <dsp:spPr>
        <a:xfrm>
          <a:off x="0" y="519869"/>
          <a:ext cx="3087745" cy="495102"/>
        </a:xfrm>
        <a:prstGeom prst="roundRect">
          <a:avLst/>
        </a:prstGeom>
        <a:solidFill>
          <a:schemeClr val="accent5">
            <a:alpha val="90000"/>
            <a:hueOff val="0"/>
            <a:satOff val="0"/>
            <a:lumOff val="0"/>
            <a:alphaOff val="-4000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Унапредување на здравствената заштита </a:t>
          </a:r>
        </a:p>
        <a:p>
          <a:pPr lvl="0" algn="ctr" defTabSz="533400">
            <a:lnSpc>
              <a:spcPct val="90000"/>
            </a:lnSpc>
            <a:spcBef>
              <a:spcPct val="0"/>
            </a:spcBef>
            <a:spcAft>
              <a:spcPct val="35000"/>
            </a:spcAft>
          </a:pPr>
          <a:r>
            <a:rPr lang="mk-MK" sz="1200" kern="1200" dirty="0" smtClean="0">
              <a:latin typeface="Candara" panose="020E0502030303020204" pitchFamily="34" charset="0"/>
            </a:rPr>
            <a:t>216.000</a:t>
          </a:r>
          <a:endParaRPr lang="en-US" sz="1200" kern="1200" dirty="0">
            <a:latin typeface="Candara" panose="020E0502030303020204" pitchFamily="34" charset="0"/>
          </a:endParaRPr>
        </a:p>
      </dsp:txBody>
      <dsp:txXfrm>
        <a:off x="24169" y="544038"/>
        <a:ext cx="3039407" cy="44676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7939A-C3DA-4F1E-B7C2-88CA52655FA0}">
      <dsp:nvSpPr>
        <dsp:cNvPr id="0" name=""/>
        <dsp:cNvSpPr/>
      </dsp:nvSpPr>
      <dsp:spPr>
        <a:xfrm rot="5400000">
          <a:off x="5634368" y="-2497099"/>
          <a:ext cx="396081"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p>
      </dsp:txBody>
      <dsp:txXfrm rot="-5400000">
        <a:off x="3087746" y="68858"/>
        <a:ext cx="5469991" cy="357411"/>
      </dsp:txXfrm>
    </dsp:sp>
    <dsp:sp modelId="{7EEB52BB-DEFF-4261-A4C4-DCF62D230410}">
      <dsp:nvSpPr>
        <dsp:cNvPr id="0" name=""/>
        <dsp:cNvSpPr/>
      </dsp:nvSpPr>
      <dsp:spPr>
        <a:xfrm>
          <a:off x="0" y="0"/>
          <a:ext cx="3087745" cy="495102"/>
        </a:xfrm>
        <a:prstGeom prst="roundRect">
          <a:avLst/>
        </a:prstGeom>
        <a:solidFill>
          <a:schemeClr val="accent5">
            <a:alpha val="90000"/>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Паркови и зеленило – Капитални расходи</a:t>
          </a:r>
        </a:p>
        <a:p>
          <a:pPr lvl="0" algn="ctr" defTabSz="533400">
            <a:lnSpc>
              <a:spcPct val="90000"/>
            </a:lnSpc>
            <a:spcBef>
              <a:spcPct val="0"/>
            </a:spcBef>
            <a:spcAft>
              <a:spcPct val="35000"/>
            </a:spcAft>
          </a:pPr>
          <a:r>
            <a:rPr lang="mk-MK" sz="1200" kern="1200" dirty="0" smtClean="0">
              <a:latin typeface="Candara" panose="020E0502030303020204" pitchFamily="34" charset="0"/>
            </a:rPr>
            <a:t>210.000</a:t>
          </a:r>
          <a:endParaRPr lang="en-US" sz="1200" kern="1200" dirty="0">
            <a:latin typeface="Candara" panose="020E0502030303020204" pitchFamily="34" charset="0"/>
          </a:endParaRPr>
        </a:p>
      </dsp:txBody>
      <dsp:txXfrm>
        <a:off x="24169" y="24169"/>
        <a:ext cx="3039407" cy="446764"/>
      </dsp:txXfrm>
    </dsp:sp>
    <dsp:sp modelId="{070FC703-4782-4A82-955E-3F720B982DEF}">
      <dsp:nvSpPr>
        <dsp:cNvPr id="0" name=""/>
        <dsp:cNvSpPr/>
      </dsp:nvSpPr>
      <dsp:spPr>
        <a:xfrm rot="5400000">
          <a:off x="5634368" y="-1977242"/>
          <a:ext cx="396081"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57150" lvl="1" indent="-57150" algn="l" defTabSz="488950">
            <a:lnSpc>
              <a:spcPct val="90000"/>
            </a:lnSpc>
            <a:spcBef>
              <a:spcPct val="0"/>
            </a:spcBef>
            <a:spcAft>
              <a:spcPct val="15000"/>
            </a:spcAft>
            <a:buChar char="••"/>
          </a:pPr>
          <a:endParaRPr lang="en-US" sz="1100" kern="1200" dirty="0">
            <a:latin typeface="Candara" panose="020E0502030303020204" pitchFamily="34" charset="0"/>
          </a:endParaRPr>
        </a:p>
      </dsp:txBody>
      <dsp:txXfrm rot="-5400000">
        <a:off x="3087746" y="588715"/>
        <a:ext cx="5469991" cy="357411"/>
      </dsp:txXfrm>
    </dsp:sp>
    <dsp:sp modelId="{805D8226-23F7-4EA1-86DD-725AD3BCE039}">
      <dsp:nvSpPr>
        <dsp:cNvPr id="0" name=""/>
        <dsp:cNvSpPr/>
      </dsp:nvSpPr>
      <dsp:spPr>
        <a:xfrm>
          <a:off x="0" y="519869"/>
          <a:ext cx="3087745" cy="495102"/>
        </a:xfrm>
        <a:prstGeom prst="roundRect">
          <a:avLst/>
        </a:prstGeom>
        <a:solidFill>
          <a:schemeClr val="accent5">
            <a:alpha val="90000"/>
            <a:hueOff val="0"/>
            <a:satOff val="0"/>
            <a:lumOff val="0"/>
            <a:alphaOff val="-4000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Урбана опрема – Капитални расходи</a:t>
          </a:r>
        </a:p>
        <a:p>
          <a:pPr lvl="0" algn="ctr" defTabSz="533400">
            <a:lnSpc>
              <a:spcPct val="90000"/>
            </a:lnSpc>
            <a:spcBef>
              <a:spcPct val="0"/>
            </a:spcBef>
            <a:spcAft>
              <a:spcPct val="35000"/>
            </a:spcAft>
          </a:pPr>
          <a:r>
            <a:rPr lang="mk-MK" sz="1200" kern="1200" dirty="0" smtClean="0">
              <a:latin typeface="Candara" panose="020E0502030303020204" pitchFamily="34" charset="0"/>
            </a:rPr>
            <a:t>4.700.000</a:t>
          </a:r>
          <a:endParaRPr lang="en-US" sz="1200" kern="1200" dirty="0">
            <a:latin typeface="Candara" panose="020E0502030303020204" pitchFamily="34" charset="0"/>
          </a:endParaRPr>
        </a:p>
      </dsp:txBody>
      <dsp:txXfrm>
        <a:off x="24169" y="544038"/>
        <a:ext cx="3039407" cy="4467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B95AD-438C-4ECF-AE6A-8E6FC6DEFE4E}">
      <dsp:nvSpPr>
        <dsp:cNvPr id="0" name=""/>
        <dsp:cNvSpPr/>
      </dsp:nvSpPr>
      <dsp:spPr>
        <a:xfrm>
          <a:off x="876884" y="1592600"/>
          <a:ext cx="1322711" cy="1144198"/>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mk-MK" sz="1400" b="1" kern="1200" dirty="0" smtClean="0">
              <a:solidFill>
                <a:schemeClr val="tx1">
                  <a:lumMod val="95000"/>
                  <a:lumOff val="5000"/>
                </a:schemeClr>
              </a:solidFill>
              <a:latin typeface="Candara" panose="020E0502030303020204" pitchFamily="34" charset="0"/>
            </a:rPr>
            <a:t>Совет на Општина Берово</a:t>
          </a:r>
        </a:p>
        <a:p>
          <a:pPr lvl="0" algn="ctr" defTabSz="622300">
            <a:lnSpc>
              <a:spcPct val="90000"/>
            </a:lnSpc>
            <a:spcBef>
              <a:spcPct val="0"/>
            </a:spcBef>
            <a:spcAft>
              <a:spcPct val="35000"/>
            </a:spcAft>
          </a:pPr>
          <a:r>
            <a:rPr lang="en-GB" sz="1400" b="1" kern="1200" dirty="0" smtClean="0">
              <a:solidFill>
                <a:schemeClr val="tx1">
                  <a:lumMod val="95000"/>
                  <a:lumOff val="5000"/>
                </a:schemeClr>
              </a:solidFill>
              <a:latin typeface="Candara" panose="020E0502030303020204" pitchFamily="34" charset="0"/>
            </a:rPr>
            <a:t>6.214.000</a:t>
          </a:r>
          <a:endParaRPr lang="en-US" sz="1400" b="1" kern="1200" dirty="0">
            <a:solidFill>
              <a:schemeClr val="tx1">
                <a:lumMod val="95000"/>
                <a:lumOff val="5000"/>
              </a:schemeClr>
            </a:solidFill>
            <a:latin typeface="Candara" panose="020E0502030303020204" pitchFamily="34" charset="0"/>
          </a:endParaRPr>
        </a:p>
      </dsp:txBody>
      <dsp:txXfrm>
        <a:off x="1096076" y="1782210"/>
        <a:ext cx="884327" cy="764978"/>
      </dsp:txXfrm>
    </dsp:sp>
    <dsp:sp modelId="{34D479DE-B65E-4604-A6A3-2CCD39165AFE}">
      <dsp:nvSpPr>
        <dsp:cNvPr id="0" name=""/>
        <dsp:cNvSpPr/>
      </dsp:nvSpPr>
      <dsp:spPr>
        <a:xfrm>
          <a:off x="1705155" y="1045179"/>
          <a:ext cx="499055" cy="430001"/>
        </a:xfrm>
        <a:prstGeom prst="hexagon">
          <a:avLst>
            <a:gd name="adj" fmla="val 28900"/>
            <a:gd name="vf" fmla="val 115470"/>
          </a:avLst>
        </a:prstGeom>
        <a:solidFill>
          <a:schemeClr val="accent1">
            <a:tint val="40000"/>
            <a:hueOff val="0"/>
            <a:satOff val="0"/>
            <a:lumOff val="0"/>
            <a:alphaOff val="0"/>
          </a:schemeClr>
        </a:solidFill>
        <a:ln w="9525" cap="rnd"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F981117-2AD5-4AFB-811A-447A33154E46}">
      <dsp:nvSpPr>
        <dsp:cNvPr id="0" name=""/>
        <dsp:cNvSpPr/>
      </dsp:nvSpPr>
      <dsp:spPr>
        <a:xfrm>
          <a:off x="998725" y="551951"/>
          <a:ext cx="1083952" cy="937746"/>
        </a:xfrm>
        <a:prstGeom prst="hexagon">
          <a:avLst>
            <a:gd name="adj" fmla="val 28570"/>
            <a:gd name="vf" fmla="val 115470"/>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mk-MK" sz="900" kern="1200" dirty="0" smtClean="0">
              <a:latin typeface="Candara" panose="020E0502030303020204" pitchFamily="34" charset="0"/>
            </a:rPr>
            <a:t>Плати и надоместоци</a:t>
          </a:r>
        </a:p>
        <a:p>
          <a:pPr lvl="0" algn="ctr" defTabSz="400050">
            <a:lnSpc>
              <a:spcPct val="90000"/>
            </a:lnSpc>
            <a:spcBef>
              <a:spcPct val="0"/>
            </a:spcBef>
            <a:spcAft>
              <a:spcPct val="35000"/>
            </a:spcAft>
          </a:pPr>
          <a:r>
            <a:rPr lang="mk-MK" sz="900" kern="1200" dirty="0" smtClean="0">
              <a:latin typeface="Candara" panose="020E0502030303020204" pitchFamily="34" charset="0"/>
            </a:rPr>
            <a:t>1.9</a:t>
          </a:r>
          <a:r>
            <a:rPr lang="en-GB" sz="900" kern="1200" dirty="0" smtClean="0">
              <a:latin typeface="Candara" panose="020E0502030303020204" pitchFamily="34" charset="0"/>
            </a:rPr>
            <a:t>50</a:t>
          </a:r>
          <a:r>
            <a:rPr lang="mk-MK" sz="900" kern="1200" dirty="0" smtClean="0">
              <a:latin typeface="Candara" panose="020E0502030303020204" pitchFamily="34" charset="0"/>
            </a:rPr>
            <a:t>.000</a:t>
          </a:r>
          <a:endParaRPr lang="en-US" sz="900" kern="1200" dirty="0">
            <a:latin typeface="Candara" panose="020E0502030303020204" pitchFamily="34" charset="0"/>
          </a:endParaRPr>
        </a:p>
      </dsp:txBody>
      <dsp:txXfrm>
        <a:off x="1178359" y="707356"/>
        <a:ext cx="724684" cy="626936"/>
      </dsp:txXfrm>
    </dsp:sp>
    <dsp:sp modelId="{3FF4B09F-CFC2-4608-801C-793562DD2A52}">
      <dsp:nvSpPr>
        <dsp:cNvPr id="0" name=""/>
        <dsp:cNvSpPr/>
      </dsp:nvSpPr>
      <dsp:spPr>
        <a:xfrm>
          <a:off x="2287591" y="1849053"/>
          <a:ext cx="499055" cy="430001"/>
        </a:xfrm>
        <a:prstGeom prst="hexagon">
          <a:avLst>
            <a:gd name="adj" fmla="val 28900"/>
            <a:gd name="vf" fmla="val 115470"/>
          </a:avLst>
        </a:prstGeom>
        <a:solidFill>
          <a:schemeClr val="accent1">
            <a:tint val="40000"/>
            <a:hueOff val="0"/>
            <a:satOff val="0"/>
            <a:lumOff val="0"/>
            <a:alphaOff val="0"/>
          </a:schemeClr>
        </a:solidFill>
        <a:ln w="9525" cap="rnd"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77E4921-9E38-4F2E-83FA-52AD3D0A3159}">
      <dsp:nvSpPr>
        <dsp:cNvPr id="0" name=""/>
        <dsp:cNvSpPr/>
      </dsp:nvSpPr>
      <dsp:spPr>
        <a:xfrm>
          <a:off x="1992835" y="1115815"/>
          <a:ext cx="1083952" cy="937746"/>
        </a:xfrm>
        <a:prstGeom prst="hexagon">
          <a:avLst>
            <a:gd name="adj" fmla="val 28570"/>
            <a:gd name="vf" fmla="val 115470"/>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mk-MK" sz="1000" kern="1200" dirty="0" smtClean="0">
              <a:latin typeface="Candara" panose="020E0502030303020204" pitchFamily="34" charset="0"/>
            </a:rPr>
            <a:t>Стоки и услуги </a:t>
          </a:r>
          <a:r>
            <a:rPr lang="en-GB" sz="1000" kern="1200" dirty="0" smtClean="0">
              <a:latin typeface="Candara" panose="020E0502030303020204" pitchFamily="34" charset="0"/>
            </a:rPr>
            <a:t>996</a:t>
          </a:r>
          <a:r>
            <a:rPr lang="mk-MK" sz="1000" kern="1200" dirty="0" smtClean="0">
              <a:latin typeface="Candara" panose="020E0502030303020204" pitchFamily="34" charset="0"/>
            </a:rPr>
            <a:t>.000</a:t>
          </a:r>
          <a:endParaRPr lang="en-US" sz="1000" kern="1200" dirty="0">
            <a:latin typeface="Candara" panose="020E0502030303020204" pitchFamily="34" charset="0"/>
          </a:endParaRPr>
        </a:p>
      </dsp:txBody>
      <dsp:txXfrm>
        <a:off x="2172469" y="1271220"/>
        <a:ext cx="724684" cy="626936"/>
      </dsp:txXfrm>
    </dsp:sp>
    <dsp:sp modelId="{FDD3B02E-7247-428D-844E-B352CA07513B}">
      <dsp:nvSpPr>
        <dsp:cNvPr id="0" name=""/>
        <dsp:cNvSpPr/>
      </dsp:nvSpPr>
      <dsp:spPr>
        <a:xfrm>
          <a:off x="1882994" y="2756477"/>
          <a:ext cx="499055" cy="430001"/>
        </a:xfrm>
        <a:prstGeom prst="hexagon">
          <a:avLst>
            <a:gd name="adj" fmla="val 28900"/>
            <a:gd name="vf" fmla="val 115470"/>
          </a:avLst>
        </a:prstGeom>
        <a:solidFill>
          <a:schemeClr val="accent1">
            <a:tint val="40000"/>
            <a:hueOff val="0"/>
            <a:satOff val="0"/>
            <a:lumOff val="0"/>
            <a:alphaOff val="0"/>
          </a:schemeClr>
        </a:solidFill>
        <a:ln w="9525" cap="rnd"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1C52392-5A6C-4EA6-857F-25BC7BDD69C3}">
      <dsp:nvSpPr>
        <dsp:cNvPr id="0" name=""/>
        <dsp:cNvSpPr/>
      </dsp:nvSpPr>
      <dsp:spPr>
        <a:xfrm>
          <a:off x="1992835" y="2262603"/>
          <a:ext cx="1083952" cy="937746"/>
        </a:xfrm>
        <a:prstGeom prst="hexagon">
          <a:avLst>
            <a:gd name="adj" fmla="val 28570"/>
            <a:gd name="vf" fmla="val 115470"/>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mk-MK" sz="1000" kern="1200" dirty="0" smtClean="0">
              <a:latin typeface="Candara" panose="020E0502030303020204" pitchFamily="34" charset="0"/>
            </a:rPr>
            <a:t>Субвенции и трансфери </a:t>
          </a:r>
          <a:r>
            <a:rPr lang="en-GB" sz="1000" kern="1200" dirty="0" smtClean="0">
              <a:latin typeface="Candara" panose="020E0502030303020204" pitchFamily="34" charset="0"/>
            </a:rPr>
            <a:t>70</a:t>
          </a:r>
          <a:r>
            <a:rPr lang="mk-MK" sz="1000" kern="1200" dirty="0" smtClean="0">
              <a:latin typeface="Candara" panose="020E0502030303020204" pitchFamily="34" charset="0"/>
            </a:rPr>
            <a:t>0.000</a:t>
          </a:r>
          <a:endParaRPr lang="en-US" sz="1000" kern="1200" dirty="0">
            <a:latin typeface="Candara" panose="020E0502030303020204" pitchFamily="34" charset="0"/>
          </a:endParaRPr>
        </a:p>
      </dsp:txBody>
      <dsp:txXfrm>
        <a:off x="2172469" y="2418008"/>
        <a:ext cx="724684" cy="626936"/>
      </dsp:txXfrm>
    </dsp:sp>
    <dsp:sp modelId="{23D8FB4D-49C4-480C-898B-6406F05EE53C}">
      <dsp:nvSpPr>
        <dsp:cNvPr id="0" name=""/>
        <dsp:cNvSpPr/>
      </dsp:nvSpPr>
      <dsp:spPr>
        <a:xfrm>
          <a:off x="879346" y="2850671"/>
          <a:ext cx="499055" cy="430001"/>
        </a:xfrm>
        <a:prstGeom prst="hexagon">
          <a:avLst>
            <a:gd name="adj" fmla="val 28900"/>
            <a:gd name="vf" fmla="val 115470"/>
          </a:avLst>
        </a:prstGeom>
        <a:solidFill>
          <a:schemeClr val="accent1">
            <a:tint val="40000"/>
            <a:hueOff val="0"/>
            <a:satOff val="0"/>
            <a:lumOff val="0"/>
            <a:alphaOff val="0"/>
          </a:schemeClr>
        </a:solidFill>
        <a:ln w="9525" cap="rnd"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C817F9F-2DA7-414E-94D9-CD789368EA95}">
      <dsp:nvSpPr>
        <dsp:cNvPr id="0" name=""/>
        <dsp:cNvSpPr/>
      </dsp:nvSpPr>
      <dsp:spPr>
        <a:xfrm>
          <a:off x="998725" y="2840025"/>
          <a:ext cx="1083952" cy="937746"/>
        </a:xfrm>
        <a:prstGeom prst="hexagon">
          <a:avLst>
            <a:gd name="adj" fmla="val 28570"/>
            <a:gd name="vf" fmla="val 115470"/>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mk-MK" sz="1000" kern="1200" dirty="0" smtClean="0">
              <a:latin typeface="Candara" panose="020E0502030303020204" pitchFamily="34" charset="0"/>
            </a:rPr>
            <a:t>Резерви и недефинирани расходи 1</a:t>
          </a:r>
          <a:r>
            <a:rPr lang="en-GB" sz="1000" kern="1200" dirty="0" smtClean="0">
              <a:latin typeface="Candara" panose="020E0502030303020204" pitchFamily="34" charset="0"/>
            </a:rPr>
            <a:t>5</a:t>
          </a:r>
          <a:r>
            <a:rPr lang="mk-MK" sz="1000" kern="1200" dirty="0" smtClean="0">
              <a:latin typeface="Candara" panose="020E0502030303020204" pitchFamily="34" charset="0"/>
            </a:rPr>
            <a:t>0.000</a:t>
          </a:r>
          <a:endParaRPr lang="en-US" sz="1000" kern="1200" dirty="0">
            <a:latin typeface="Candara" panose="020E0502030303020204" pitchFamily="34" charset="0"/>
          </a:endParaRPr>
        </a:p>
      </dsp:txBody>
      <dsp:txXfrm>
        <a:off x="1178359" y="2995430"/>
        <a:ext cx="724684" cy="626936"/>
      </dsp:txXfrm>
    </dsp:sp>
    <dsp:sp modelId="{051E2EC7-9A7F-4ADD-B98B-5184BA2C1AF3}">
      <dsp:nvSpPr>
        <dsp:cNvPr id="0" name=""/>
        <dsp:cNvSpPr/>
      </dsp:nvSpPr>
      <dsp:spPr>
        <a:xfrm>
          <a:off x="287371" y="2047119"/>
          <a:ext cx="499055" cy="430001"/>
        </a:xfrm>
        <a:prstGeom prst="hexagon">
          <a:avLst>
            <a:gd name="adj" fmla="val 28900"/>
            <a:gd name="vf" fmla="val 115470"/>
          </a:avLst>
        </a:prstGeom>
        <a:solidFill>
          <a:schemeClr val="accent1">
            <a:tint val="40000"/>
            <a:hueOff val="0"/>
            <a:satOff val="0"/>
            <a:lumOff val="0"/>
            <a:alphaOff val="0"/>
          </a:schemeClr>
        </a:solidFill>
        <a:ln w="9525" cap="rnd"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9D272AC-D1EB-4317-9365-1F9E7F394E30}">
      <dsp:nvSpPr>
        <dsp:cNvPr id="0" name=""/>
        <dsp:cNvSpPr/>
      </dsp:nvSpPr>
      <dsp:spPr>
        <a:xfrm>
          <a:off x="0" y="2263249"/>
          <a:ext cx="1083952" cy="937746"/>
        </a:xfrm>
        <a:prstGeom prst="hexagon">
          <a:avLst>
            <a:gd name="adj" fmla="val 28570"/>
            <a:gd name="vf" fmla="val 115470"/>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mk-MK" sz="1050" kern="1200" dirty="0" smtClean="0">
              <a:latin typeface="Candara" panose="020E0502030303020204" pitchFamily="34" charset="0"/>
            </a:rPr>
            <a:t>Каматни плаќања </a:t>
          </a:r>
        </a:p>
        <a:p>
          <a:pPr lvl="0" algn="ctr" defTabSz="466725">
            <a:lnSpc>
              <a:spcPct val="90000"/>
            </a:lnSpc>
            <a:spcBef>
              <a:spcPct val="0"/>
            </a:spcBef>
            <a:spcAft>
              <a:spcPct val="35000"/>
            </a:spcAft>
          </a:pPr>
          <a:r>
            <a:rPr lang="mk-MK" sz="1050" kern="1200" dirty="0" smtClean="0">
              <a:latin typeface="Candara" panose="020E0502030303020204" pitchFamily="34" charset="0"/>
            </a:rPr>
            <a:t>80.000</a:t>
          </a:r>
          <a:endParaRPr lang="en-US" sz="1050" kern="1200" dirty="0">
            <a:latin typeface="Candara" panose="020E0502030303020204" pitchFamily="34" charset="0"/>
          </a:endParaRPr>
        </a:p>
      </dsp:txBody>
      <dsp:txXfrm>
        <a:off x="179634" y="2418654"/>
        <a:ext cx="724684" cy="626936"/>
      </dsp:txXfrm>
    </dsp:sp>
    <dsp:sp modelId="{469F8011-6454-48B9-A282-8321674D7FB5}">
      <dsp:nvSpPr>
        <dsp:cNvPr id="0" name=""/>
        <dsp:cNvSpPr/>
      </dsp:nvSpPr>
      <dsp:spPr>
        <a:xfrm>
          <a:off x="0" y="1127437"/>
          <a:ext cx="1083952" cy="937746"/>
        </a:xfrm>
        <a:prstGeom prst="hexagon">
          <a:avLst>
            <a:gd name="adj" fmla="val 28570"/>
            <a:gd name="vf" fmla="val 115470"/>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mk-MK" sz="1050" kern="1200" dirty="0" smtClean="0">
              <a:latin typeface="Candara" panose="020E0502030303020204" pitchFamily="34" charset="0"/>
            </a:rPr>
            <a:t>Отплата на главница</a:t>
          </a:r>
        </a:p>
        <a:p>
          <a:pPr lvl="0" algn="ctr" defTabSz="466725">
            <a:lnSpc>
              <a:spcPct val="90000"/>
            </a:lnSpc>
            <a:spcBef>
              <a:spcPct val="0"/>
            </a:spcBef>
            <a:spcAft>
              <a:spcPct val="35000"/>
            </a:spcAft>
          </a:pPr>
          <a:r>
            <a:rPr lang="mk-MK" sz="1050" kern="1200" dirty="0" smtClean="0">
              <a:latin typeface="Candara" panose="020E0502030303020204" pitchFamily="34" charset="0"/>
            </a:rPr>
            <a:t>2.338.000</a:t>
          </a:r>
          <a:endParaRPr lang="en-US" sz="1050" kern="1200" dirty="0">
            <a:latin typeface="Candara" panose="020E0502030303020204" pitchFamily="34" charset="0"/>
          </a:endParaRPr>
        </a:p>
      </dsp:txBody>
      <dsp:txXfrm>
        <a:off x="179634" y="1282842"/>
        <a:ext cx="724684" cy="6269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B95AD-438C-4ECF-AE6A-8E6FC6DEFE4E}">
      <dsp:nvSpPr>
        <dsp:cNvPr id="0" name=""/>
        <dsp:cNvSpPr/>
      </dsp:nvSpPr>
      <dsp:spPr>
        <a:xfrm>
          <a:off x="0" y="1582667"/>
          <a:ext cx="1345828" cy="1164059"/>
        </a:xfrm>
        <a:prstGeom prst="hexagon">
          <a:avLst>
            <a:gd name="adj" fmla="val 28570"/>
            <a:gd name="vf" fmla="val 115470"/>
          </a:avLst>
        </a:prstGeom>
        <a:gradFill rotWithShape="0">
          <a:gsLst>
            <a:gs pos="0">
              <a:schemeClr val="accent3">
                <a:alpha val="80000"/>
                <a:hueOff val="0"/>
                <a:satOff val="0"/>
                <a:lumOff val="0"/>
                <a:alphaOff val="0"/>
                <a:tint val="64000"/>
                <a:lumMod val="118000"/>
              </a:schemeClr>
            </a:gs>
            <a:gs pos="100000">
              <a:schemeClr val="accent3">
                <a:alpha val="80000"/>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mk-MK" sz="1000" b="1" kern="1200" dirty="0" smtClean="0">
              <a:latin typeface="Candara" panose="020E0502030303020204" pitchFamily="34" charset="0"/>
            </a:rPr>
            <a:t>Градоначалник </a:t>
          </a:r>
        </a:p>
        <a:p>
          <a:pPr lvl="0" algn="ctr" defTabSz="444500">
            <a:lnSpc>
              <a:spcPct val="90000"/>
            </a:lnSpc>
            <a:spcBef>
              <a:spcPct val="0"/>
            </a:spcBef>
            <a:spcAft>
              <a:spcPct val="35000"/>
            </a:spcAft>
          </a:pPr>
          <a:r>
            <a:rPr lang="en-GB" sz="1000" b="1" kern="1200" dirty="0" smtClean="0">
              <a:latin typeface="Candara" panose="020E0502030303020204" pitchFamily="34" charset="0"/>
            </a:rPr>
            <a:t>10.027.000</a:t>
          </a:r>
          <a:endParaRPr lang="en-US" sz="1000" b="1" kern="1200" dirty="0">
            <a:latin typeface="Candara" panose="020E0502030303020204" pitchFamily="34" charset="0"/>
          </a:endParaRPr>
        </a:p>
      </dsp:txBody>
      <dsp:txXfrm>
        <a:off x="223010" y="1775557"/>
        <a:ext cx="899808" cy="778279"/>
      </dsp:txXfrm>
    </dsp:sp>
    <dsp:sp modelId="{34D479DE-B65E-4604-A6A3-2CCD39165AFE}">
      <dsp:nvSpPr>
        <dsp:cNvPr id="0" name=""/>
        <dsp:cNvSpPr/>
      </dsp:nvSpPr>
      <dsp:spPr>
        <a:xfrm>
          <a:off x="842681" y="1025743"/>
          <a:ext cx="507847" cy="437465"/>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CF981117-2AD5-4AFB-811A-447A33154E46}">
      <dsp:nvSpPr>
        <dsp:cNvPr id="0" name=""/>
        <dsp:cNvSpPr/>
      </dsp:nvSpPr>
      <dsp:spPr>
        <a:xfrm>
          <a:off x="123996" y="523953"/>
          <a:ext cx="1102760" cy="954023"/>
        </a:xfrm>
        <a:prstGeom prst="hexagon">
          <a:avLst>
            <a:gd name="adj" fmla="val 28570"/>
            <a:gd name="vf" fmla="val 115470"/>
          </a:avLst>
        </a:prstGeom>
        <a:gradFill rotWithShape="0">
          <a:gsLst>
            <a:gs pos="0">
              <a:schemeClr val="accent3">
                <a:alpha val="90000"/>
                <a:hueOff val="0"/>
                <a:satOff val="0"/>
                <a:lumOff val="0"/>
                <a:alphaOff val="0"/>
                <a:tint val="64000"/>
                <a:lumMod val="118000"/>
              </a:schemeClr>
            </a:gs>
            <a:gs pos="100000">
              <a:schemeClr val="accent3">
                <a:alpha val="90000"/>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mk-MK" sz="900" kern="1200" dirty="0" smtClean="0">
              <a:latin typeface="Candara" panose="020E0502030303020204" pitchFamily="34" charset="0"/>
            </a:rPr>
            <a:t>Плати и надоместоци</a:t>
          </a:r>
        </a:p>
        <a:p>
          <a:pPr lvl="0" algn="ctr" defTabSz="400050">
            <a:lnSpc>
              <a:spcPct val="90000"/>
            </a:lnSpc>
            <a:spcBef>
              <a:spcPct val="0"/>
            </a:spcBef>
            <a:spcAft>
              <a:spcPct val="35000"/>
            </a:spcAft>
          </a:pPr>
          <a:r>
            <a:rPr lang="mk-MK" sz="900" kern="1200" dirty="0" smtClean="0">
              <a:latin typeface="Candara" panose="020E0502030303020204" pitchFamily="34" charset="0"/>
            </a:rPr>
            <a:t>1.0</a:t>
          </a:r>
          <a:r>
            <a:rPr lang="en-GB" sz="900" kern="1200" dirty="0" smtClean="0">
              <a:latin typeface="Candara" panose="020E0502030303020204" pitchFamily="34" charset="0"/>
            </a:rPr>
            <a:t>61.000</a:t>
          </a:r>
          <a:endParaRPr lang="en-US" sz="900" kern="1200" dirty="0">
            <a:latin typeface="Candara" panose="020E0502030303020204" pitchFamily="34" charset="0"/>
          </a:endParaRPr>
        </a:p>
      </dsp:txBody>
      <dsp:txXfrm>
        <a:off x="306747" y="682055"/>
        <a:ext cx="737258" cy="637819"/>
      </dsp:txXfrm>
    </dsp:sp>
    <dsp:sp modelId="{3FF4B09F-CFC2-4608-801C-793562DD2A52}">
      <dsp:nvSpPr>
        <dsp:cNvPr id="0" name=""/>
        <dsp:cNvSpPr/>
      </dsp:nvSpPr>
      <dsp:spPr>
        <a:xfrm>
          <a:off x="1435356" y="1843571"/>
          <a:ext cx="507847" cy="437465"/>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A77E4921-9E38-4F2E-83FA-52AD3D0A3159}">
      <dsp:nvSpPr>
        <dsp:cNvPr id="0" name=""/>
        <dsp:cNvSpPr/>
      </dsp:nvSpPr>
      <dsp:spPr>
        <a:xfrm>
          <a:off x="1135437" y="1097605"/>
          <a:ext cx="1102760" cy="954023"/>
        </a:xfrm>
        <a:prstGeom prst="hexagon">
          <a:avLst>
            <a:gd name="adj" fmla="val 28570"/>
            <a:gd name="vf" fmla="val 115470"/>
          </a:avLst>
        </a:prstGeom>
        <a:gradFill rotWithShape="0">
          <a:gsLst>
            <a:gs pos="0">
              <a:schemeClr val="accent3">
                <a:alpha val="90000"/>
                <a:hueOff val="0"/>
                <a:satOff val="0"/>
                <a:lumOff val="0"/>
                <a:alphaOff val="-13333"/>
                <a:tint val="64000"/>
                <a:lumMod val="118000"/>
              </a:schemeClr>
            </a:gs>
            <a:gs pos="100000">
              <a:schemeClr val="accent3">
                <a:alpha val="90000"/>
                <a:hueOff val="0"/>
                <a:satOff val="0"/>
                <a:lumOff val="0"/>
                <a:alphaOff val="-13333"/>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mk-MK" sz="900" kern="1200" dirty="0" smtClean="0">
              <a:latin typeface="Candara" panose="020E0502030303020204" pitchFamily="34" charset="0"/>
            </a:rPr>
            <a:t>Стоки и услуги </a:t>
          </a:r>
          <a:r>
            <a:rPr lang="en-GB" sz="900" kern="1200" dirty="0" smtClean="0">
              <a:latin typeface="Candara" panose="020E0502030303020204" pitchFamily="34" charset="0"/>
            </a:rPr>
            <a:t>2.826.000</a:t>
          </a:r>
          <a:endParaRPr lang="en-US" sz="900" kern="1200" dirty="0">
            <a:latin typeface="Candara" panose="020E0502030303020204" pitchFamily="34" charset="0"/>
          </a:endParaRPr>
        </a:p>
      </dsp:txBody>
      <dsp:txXfrm>
        <a:off x="1318188" y="1255707"/>
        <a:ext cx="737258" cy="637819"/>
      </dsp:txXfrm>
    </dsp:sp>
    <dsp:sp modelId="{FDD3B02E-7247-428D-844E-B352CA07513B}">
      <dsp:nvSpPr>
        <dsp:cNvPr id="0" name=""/>
        <dsp:cNvSpPr/>
      </dsp:nvSpPr>
      <dsp:spPr>
        <a:xfrm>
          <a:off x="1023527" y="2766746"/>
          <a:ext cx="507847" cy="437465"/>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21C52392-5A6C-4EA6-857F-25BC7BDD69C3}">
      <dsp:nvSpPr>
        <dsp:cNvPr id="0" name=""/>
        <dsp:cNvSpPr/>
      </dsp:nvSpPr>
      <dsp:spPr>
        <a:xfrm>
          <a:off x="1135437" y="2264300"/>
          <a:ext cx="1102760" cy="954023"/>
        </a:xfrm>
        <a:prstGeom prst="hexagon">
          <a:avLst>
            <a:gd name="adj" fmla="val 28570"/>
            <a:gd name="vf" fmla="val 115470"/>
          </a:avLst>
        </a:prstGeom>
        <a:gradFill rotWithShape="0">
          <a:gsLst>
            <a:gs pos="0">
              <a:schemeClr val="accent3">
                <a:alpha val="90000"/>
                <a:hueOff val="0"/>
                <a:satOff val="0"/>
                <a:lumOff val="0"/>
                <a:alphaOff val="-26667"/>
                <a:tint val="64000"/>
                <a:lumMod val="118000"/>
              </a:schemeClr>
            </a:gs>
            <a:gs pos="100000">
              <a:schemeClr val="accent3">
                <a:alpha val="90000"/>
                <a:hueOff val="0"/>
                <a:satOff val="0"/>
                <a:lumOff val="0"/>
                <a:alphaOff val="-26667"/>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mk-MK" sz="900" kern="1200" dirty="0" smtClean="0">
              <a:latin typeface="Candara" panose="020E0502030303020204" pitchFamily="34" charset="0"/>
            </a:rPr>
            <a:t>Субвенции и трансфери </a:t>
          </a:r>
          <a:r>
            <a:rPr lang="en-GB" sz="900" kern="1200" dirty="0" smtClean="0">
              <a:latin typeface="Candara" panose="020E0502030303020204" pitchFamily="34" charset="0"/>
            </a:rPr>
            <a:t>5.840.000</a:t>
          </a:r>
          <a:endParaRPr lang="en-US" sz="900" kern="1200" dirty="0">
            <a:latin typeface="Candara" panose="020E0502030303020204" pitchFamily="34" charset="0"/>
          </a:endParaRPr>
        </a:p>
      </dsp:txBody>
      <dsp:txXfrm>
        <a:off x="1318188" y="2422402"/>
        <a:ext cx="737258" cy="637819"/>
      </dsp:txXfrm>
    </dsp:sp>
    <dsp:sp modelId="{1C817F9F-2DA7-414E-94D9-CD789368EA95}">
      <dsp:nvSpPr>
        <dsp:cNvPr id="0" name=""/>
        <dsp:cNvSpPr/>
      </dsp:nvSpPr>
      <dsp:spPr>
        <a:xfrm>
          <a:off x="123996" y="2851745"/>
          <a:ext cx="1102760" cy="954023"/>
        </a:xfrm>
        <a:prstGeom prst="hexagon">
          <a:avLst>
            <a:gd name="adj" fmla="val 28570"/>
            <a:gd name="vf" fmla="val 115470"/>
          </a:avLst>
        </a:prstGeom>
        <a:gradFill rotWithShape="0">
          <a:gsLst>
            <a:gs pos="0">
              <a:schemeClr val="accent3">
                <a:alpha val="90000"/>
                <a:hueOff val="0"/>
                <a:satOff val="0"/>
                <a:lumOff val="0"/>
                <a:alphaOff val="-40000"/>
                <a:tint val="64000"/>
                <a:lumMod val="118000"/>
              </a:schemeClr>
            </a:gs>
            <a:gs pos="100000">
              <a:schemeClr val="accent3">
                <a:alpha val="90000"/>
                <a:hueOff val="0"/>
                <a:satOff val="0"/>
                <a:lumOff val="0"/>
                <a:alphaOff val="-4000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mk-MK" sz="900" kern="1200" dirty="0" smtClean="0">
              <a:latin typeface="Candara" panose="020E0502030303020204" pitchFamily="34" charset="0"/>
            </a:rPr>
            <a:t>Резерви </a:t>
          </a:r>
          <a:r>
            <a:rPr lang="en-GB" sz="900" kern="1200" dirty="0" smtClean="0">
              <a:latin typeface="Candara" panose="020E0502030303020204" pitchFamily="34" charset="0"/>
            </a:rPr>
            <a:t>3</a:t>
          </a:r>
          <a:r>
            <a:rPr lang="mk-MK" sz="900" kern="1200" dirty="0" smtClean="0">
              <a:latin typeface="Candara" panose="020E0502030303020204" pitchFamily="34" charset="0"/>
            </a:rPr>
            <a:t>00.000</a:t>
          </a:r>
          <a:endParaRPr lang="en-US" sz="900" kern="1200" dirty="0">
            <a:latin typeface="Candara" panose="020E0502030303020204" pitchFamily="34" charset="0"/>
          </a:endParaRPr>
        </a:p>
      </dsp:txBody>
      <dsp:txXfrm>
        <a:off x="306747" y="3009847"/>
        <a:ext cx="737258" cy="6378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61981-5F4A-4A31-A7EC-476E236933DE}">
      <dsp:nvSpPr>
        <dsp:cNvPr id="0" name=""/>
        <dsp:cNvSpPr/>
      </dsp:nvSpPr>
      <dsp:spPr>
        <a:xfrm>
          <a:off x="0" y="400407"/>
          <a:ext cx="2674452" cy="2674452"/>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mk-MK" sz="1600" b="1" kern="1200" dirty="0" smtClean="0">
              <a:solidFill>
                <a:schemeClr val="tx1">
                  <a:lumMod val="95000"/>
                  <a:lumOff val="5000"/>
                </a:schemeClr>
              </a:solidFill>
              <a:latin typeface="Candara" panose="020E0502030303020204" pitchFamily="34" charset="0"/>
            </a:rPr>
            <a:t>Општинска администрација</a:t>
          </a:r>
        </a:p>
        <a:p>
          <a:pPr lvl="0" algn="ctr" defTabSz="711200">
            <a:lnSpc>
              <a:spcPct val="90000"/>
            </a:lnSpc>
            <a:spcBef>
              <a:spcPct val="0"/>
            </a:spcBef>
            <a:spcAft>
              <a:spcPct val="35000"/>
            </a:spcAft>
          </a:pPr>
          <a:r>
            <a:rPr lang="mk-MK" sz="1600" b="1" kern="1200" dirty="0" smtClean="0">
              <a:solidFill>
                <a:schemeClr val="tx1">
                  <a:lumMod val="95000"/>
                  <a:lumOff val="5000"/>
                </a:schemeClr>
              </a:solidFill>
              <a:latin typeface="Candara" panose="020E0502030303020204" pitchFamily="34" charset="0"/>
            </a:rPr>
            <a:t>19.928.000</a:t>
          </a:r>
          <a:endParaRPr lang="en-US" sz="1600" b="1" kern="1200" dirty="0">
            <a:solidFill>
              <a:schemeClr val="tx1">
                <a:lumMod val="95000"/>
                <a:lumOff val="5000"/>
              </a:schemeClr>
            </a:solidFill>
            <a:latin typeface="Candara" panose="020E0502030303020204" pitchFamily="34" charset="0"/>
          </a:endParaRP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Плати и надоместоци</a:t>
          </a: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16.630.000</a:t>
          </a:r>
          <a:endParaRPr lang="en-US" sz="1200" kern="1200" dirty="0">
            <a:latin typeface="Candara" panose="020E0502030303020204" pitchFamily="34" charset="0"/>
          </a:endParaRP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Стоки и услуги 3.178.000</a:t>
          </a:r>
          <a:endParaRPr lang="en-US" sz="1200" kern="1200" dirty="0">
            <a:latin typeface="Candara" panose="020E0502030303020204" pitchFamily="34" charset="0"/>
          </a:endParaRP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Субвенции и трансфери 120.000</a:t>
          </a:r>
          <a:endParaRPr lang="en-US" sz="1200" kern="1200" dirty="0">
            <a:latin typeface="Candara" panose="020E0502030303020204" pitchFamily="34" charset="0"/>
          </a:endParaRPr>
        </a:p>
      </dsp:txBody>
      <dsp:txXfrm>
        <a:off x="391664" y="792071"/>
        <a:ext cx="1891124" cy="18911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DDB1C-16CD-42A8-AAD4-B376BB687C09}">
      <dsp:nvSpPr>
        <dsp:cNvPr id="0" name=""/>
        <dsp:cNvSpPr/>
      </dsp:nvSpPr>
      <dsp:spPr>
        <a:xfrm>
          <a:off x="0" y="384334"/>
          <a:ext cx="2626516" cy="262651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mk-MK" sz="1800" b="1" kern="1200" dirty="0" smtClean="0">
              <a:latin typeface="Candara" panose="020E0502030303020204" pitchFamily="34" charset="0"/>
            </a:rPr>
            <a:t>Противпожарна заштита </a:t>
          </a:r>
        </a:p>
        <a:p>
          <a:pPr lvl="0" algn="l" defTabSz="800100">
            <a:lnSpc>
              <a:spcPct val="90000"/>
            </a:lnSpc>
            <a:spcBef>
              <a:spcPct val="0"/>
            </a:spcBef>
            <a:spcAft>
              <a:spcPct val="35000"/>
            </a:spcAft>
          </a:pPr>
          <a:r>
            <a:rPr lang="mk-MK" sz="1800" b="1" kern="1200" dirty="0" smtClean="0">
              <a:latin typeface="Candara" panose="020E0502030303020204" pitchFamily="34" charset="0"/>
            </a:rPr>
            <a:t>650.000</a:t>
          </a:r>
          <a:endParaRPr lang="en-US" sz="1800" b="1" kern="1200" dirty="0">
            <a:latin typeface="Candara" panose="020E0502030303020204" pitchFamily="34" charset="0"/>
          </a:endParaRPr>
        </a:p>
        <a:p>
          <a:pPr marL="114300" lvl="1" indent="-114300" algn="l" defTabSz="622300">
            <a:lnSpc>
              <a:spcPct val="90000"/>
            </a:lnSpc>
            <a:spcBef>
              <a:spcPct val="0"/>
            </a:spcBef>
            <a:spcAft>
              <a:spcPct val="15000"/>
            </a:spcAft>
            <a:buChar char="••"/>
          </a:pPr>
          <a:r>
            <a:rPr lang="mk-MK" sz="1400" kern="1200" dirty="0" smtClean="0">
              <a:latin typeface="Candara" panose="020E0502030303020204" pitchFamily="34" charset="0"/>
            </a:rPr>
            <a:t>Комунални услуги, поправки и тековно одржување </a:t>
          </a:r>
          <a:endParaRPr lang="en-US" sz="1400" kern="1200" dirty="0">
            <a:latin typeface="Candara" panose="020E0502030303020204" pitchFamily="34" charset="0"/>
          </a:endParaRPr>
        </a:p>
      </dsp:txBody>
      <dsp:txXfrm>
        <a:off x="384644" y="768978"/>
        <a:ext cx="1857228" cy="18572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E2A85-1EF8-4923-AEEC-0CCAB4D1286F}">
      <dsp:nvSpPr>
        <dsp:cNvPr id="0" name=""/>
        <dsp:cNvSpPr/>
      </dsp:nvSpPr>
      <dsp:spPr>
        <a:xfrm>
          <a:off x="0" y="297396"/>
          <a:ext cx="3264408" cy="4121478"/>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mk-MK" sz="2200" b="1" kern="1200" dirty="0" smtClean="0">
              <a:latin typeface="Candara" panose="020E0502030303020204" pitchFamily="34" charset="0"/>
            </a:rPr>
            <a:t>Капитални трошоци </a:t>
          </a:r>
        </a:p>
        <a:p>
          <a:pPr lvl="0" algn="l" defTabSz="977900">
            <a:lnSpc>
              <a:spcPct val="90000"/>
            </a:lnSpc>
            <a:spcBef>
              <a:spcPct val="0"/>
            </a:spcBef>
            <a:spcAft>
              <a:spcPct val="35000"/>
            </a:spcAft>
          </a:pPr>
          <a:r>
            <a:rPr lang="mk-MK" sz="2200" b="1" kern="1200" dirty="0" smtClean="0">
              <a:latin typeface="Candara" panose="020E0502030303020204" pitchFamily="34" charset="0"/>
            </a:rPr>
            <a:t>440.000</a:t>
          </a:r>
          <a:endParaRPr lang="en-US" sz="2200" b="1" kern="1200" dirty="0">
            <a:latin typeface="Candara" panose="020E0502030303020204" pitchFamily="34" charset="0"/>
          </a:endParaRPr>
        </a:p>
        <a:p>
          <a:pPr marL="171450" lvl="1" indent="-171450" algn="l" defTabSz="755650">
            <a:lnSpc>
              <a:spcPct val="90000"/>
            </a:lnSpc>
            <a:spcBef>
              <a:spcPct val="0"/>
            </a:spcBef>
            <a:spcAft>
              <a:spcPct val="15000"/>
            </a:spcAft>
            <a:buChar char="••"/>
          </a:pPr>
          <a:r>
            <a:rPr lang="mk-MK" sz="1700" kern="1200" dirty="0" smtClean="0">
              <a:latin typeface="Candara" panose="020E0502030303020204" pitchFamily="34" charset="0"/>
            </a:rPr>
            <a:t>Купување на опрема и машини</a:t>
          </a:r>
        </a:p>
        <a:p>
          <a:pPr marL="171450" lvl="1" indent="-171450" algn="l" defTabSz="755650">
            <a:lnSpc>
              <a:spcPct val="90000"/>
            </a:lnSpc>
            <a:spcBef>
              <a:spcPct val="0"/>
            </a:spcBef>
            <a:spcAft>
              <a:spcPct val="15000"/>
            </a:spcAft>
            <a:buChar char="••"/>
          </a:pPr>
          <a:r>
            <a:rPr lang="mk-MK" sz="1700" kern="1200" dirty="0" smtClean="0">
              <a:latin typeface="Candara" panose="020E0502030303020204" pitchFamily="34" charset="0"/>
            </a:rPr>
            <a:t>360.000</a:t>
          </a:r>
          <a:endParaRPr lang="en-US" sz="1700" kern="1200" dirty="0">
            <a:latin typeface="Candara" panose="020E0502030303020204" pitchFamily="34" charset="0"/>
          </a:endParaRPr>
        </a:p>
        <a:p>
          <a:pPr marL="171450" lvl="1" indent="-171450" algn="l" defTabSz="755650">
            <a:lnSpc>
              <a:spcPct val="90000"/>
            </a:lnSpc>
            <a:spcBef>
              <a:spcPct val="0"/>
            </a:spcBef>
            <a:spcAft>
              <a:spcPct val="15000"/>
            </a:spcAft>
            <a:buChar char="••"/>
          </a:pPr>
          <a:r>
            <a:rPr lang="mk-MK" sz="1700" kern="1200" dirty="0" smtClean="0">
              <a:latin typeface="Candara" panose="020E0502030303020204" pitchFamily="34" charset="0"/>
            </a:rPr>
            <a:t>Вложувања и нефинансиски средства 80.000</a:t>
          </a:r>
          <a:endParaRPr lang="en-US" sz="1700" kern="1200" dirty="0">
            <a:latin typeface="Candara" panose="020E0502030303020204" pitchFamily="34" charset="0"/>
          </a:endParaRPr>
        </a:p>
      </dsp:txBody>
      <dsp:txXfrm>
        <a:off x="478061" y="900972"/>
        <a:ext cx="2308286" cy="29143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B95AD-438C-4ECF-AE6A-8E6FC6DEFE4E}">
      <dsp:nvSpPr>
        <dsp:cNvPr id="0" name=""/>
        <dsp:cNvSpPr/>
      </dsp:nvSpPr>
      <dsp:spPr>
        <a:xfrm>
          <a:off x="0" y="0"/>
          <a:ext cx="2674452" cy="2313339"/>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mk-MK" sz="1400" b="1" kern="1200" dirty="0" smtClean="0">
              <a:solidFill>
                <a:schemeClr val="tx1">
                  <a:lumMod val="95000"/>
                  <a:lumOff val="5000"/>
                </a:schemeClr>
              </a:solidFill>
              <a:latin typeface="Candara" panose="020E0502030303020204" pitchFamily="34" charset="0"/>
            </a:rPr>
            <a:t>Урбанистички планирање</a:t>
          </a:r>
        </a:p>
        <a:p>
          <a:pPr lvl="0" algn="ctr" defTabSz="622300">
            <a:lnSpc>
              <a:spcPct val="90000"/>
            </a:lnSpc>
            <a:spcBef>
              <a:spcPct val="0"/>
            </a:spcBef>
            <a:spcAft>
              <a:spcPct val="35000"/>
            </a:spcAft>
          </a:pPr>
          <a:r>
            <a:rPr lang="mk-MK" sz="1400" b="1" kern="1200" dirty="0" smtClean="0">
              <a:solidFill>
                <a:schemeClr val="tx1">
                  <a:lumMod val="95000"/>
                  <a:lumOff val="5000"/>
                </a:schemeClr>
              </a:solidFill>
              <a:latin typeface="Candara" panose="020E0502030303020204" pitchFamily="34" charset="0"/>
            </a:rPr>
            <a:t>500.000</a:t>
          </a:r>
          <a:endParaRPr lang="en-US" sz="1400" b="1" kern="1200" dirty="0">
            <a:solidFill>
              <a:schemeClr val="tx1">
                <a:lumMod val="95000"/>
                <a:lumOff val="5000"/>
              </a:schemeClr>
            </a:solidFill>
            <a:latin typeface="Candara" panose="020E0502030303020204" pitchFamily="34" charset="0"/>
          </a:endParaRPr>
        </a:p>
      </dsp:txBody>
      <dsp:txXfrm>
        <a:off x="443178" y="383339"/>
        <a:ext cx="1788096" cy="15466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DDB1C-16CD-42A8-AAD4-B376BB687C09}">
      <dsp:nvSpPr>
        <dsp:cNvPr id="0" name=""/>
        <dsp:cNvSpPr/>
      </dsp:nvSpPr>
      <dsp:spPr>
        <a:xfrm>
          <a:off x="0" y="161012"/>
          <a:ext cx="2939963" cy="2939963"/>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mk-MK" sz="1600" b="1" kern="1200" dirty="0" smtClean="0">
              <a:latin typeface="Candara" panose="020E0502030303020204" pitchFamily="34" charset="0"/>
            </a:rPr>
            <a:t>Поддршка на Локален екомонски развој </a:t>
          </a:r>
        </a:p>
        <a:p>
          <a:pPr lvl="0" algn="l" defTabSz="711200">
            <a:lnSpc>
              <a:spcPct val="90000"/>
            </a:lnSpc>
            <a:spcBef>
              <a:spcPct val="0"/>
            </a:spcBef>
            <a:spcAft>
              <a:spcPct val="35000"/>
            </a:spcAft>
          </a:pPr>
          <a:r>
            <a:rPr lang="mk-MK" sz="1600" b="1" kern="1200" dirty="0" smtClean="0">
              <a:latin typeface="Candara" panose="020E0502030303020204" pitchFamily="34" charset="0"/>
            </a:rPr>
            <a:t>697.200</a:t>
          </a:r>
          <a:endParaRPr lang="en-US" sz="1600" b="1" kern="1200" dirty="0">
            <a:latin typeface="Candara" panose="020E0502030303020204" pitchFamily="34" charset="0"/>
          </a:endParaRP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Договорни услуги 300.000</a:t>
          </a:r>
          <a:endParaRPr lang="en-US" sz="1200" kern="1200" dirty="0">
            <a:latin typeface="Candara" panose="020E0502030303020204" pitchFamily="34" charset="0"/>
          </a:endParaRP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Јавен повик за финансирање на НВО, здруженија на граѓани и фондации 397.200</a:t>
          </a:r>
          <a:endParaRPr lang="en-US" sz="1200" kern="1200" dirty="0">
            <a:latin typeface="Candara" panose="020E0502030303020204" pitchFamily="34" charset="0"/>
          </a:endParaRPr>
        </a:p>
      </dsp:txBody>
      <dsp:txXfrm>
        <a:off x="430548" y="591560"/>
        <a:ext cx="2078867" cy="2078867"/>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7.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8.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9.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 xmlns:p14="http://schemas.microsoft.com/office/powerpoint/2010/main" val="36512514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98081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104339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846961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317784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265512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414974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053604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911083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485556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487634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442133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480152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960560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4011909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616089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29042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876852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 name="Google Shape;79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007718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402791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524743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138608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412651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259810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AAD347D-5ACD-4C99-B74B-A9C85AD731AF}" type="datetimeFigureOut">
              <a:rPr lang="en-US" smtClean="0"/>
              <a:pPr/>
              <a:t>1/12/2022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
        <p:nvSpPr>
          <p:cNvPr id="9" name="Subtitle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09A250-FF31-4206-8172-F9D3106AACB1}" type="datetimeFigureOut">
              <a:rPr lang="en-US" smtClean="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09A250-FF31-4206-8172-F9D3106AACB1}" type="datetimeFigureOut">
              <a:rPr lang="en-US" smtClean="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696525" y="817291"/>
            <a:ext cx="7729200" cy="2081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5800"/>
              <a:buNone/>
              <a:defRPr sz="5800">
                <a:solidFill>
                  <a:schemeClr val="lt1"/>
                </a:solidFill>
              </a:defRPr>
            </a:lvl1pPr>
            <a:lvl2pPr lvl="1">
              <a:spcBef>
                <a:spcPts val="0"/>
              </a:spcBef>
              <a:spcAft>
                <a:spcPts val="0"/>
              </a:spcAft>
              <a:buClr>
                <a:schemeClr val="lt1"/>
              </a:buClr>
              <a:buSzPts val="5800"/>
              <a:buNone/>
              <a:defRPr sz="5800">
                <a:solidFill>
                  <a:schemeClr val="lt1"/>
                </a:solidFill>
              </a:defRPr>
            </a:lvl2pPr>
            <a:lvl3pPr lvl="2">
              <a:spcBef>
                <a:spcPts val="0"/>
              </a:spcBef>
              <a:spcAft>
                <a:spcPts val="0"/>
              </a:spcAft>
              <a:buClr>
                <a:schemeClr val="lt1"/>
              </a:buClr>
              <a:buSzPts val="5800"/>
              <a:buNone/>
              <a:defRPr sz="5800">
                <a:solidFill>
                  <a:schemeClr val="lt1"/>
                </a:solidFill>
              </a:defRPr>
            </a:lvl3pPr>
            <a:lvl4pPr lvl="3">
              <a:spcBef>
                <a:spcPts val="0"/>
              </a:spcBef>
              <a:spcAft>
                <a:spcPts val="0"/>
              </a:spcAft>
              <a:buClr>
                <a:schemeClr val="lt1"/>
              </a:buClr>
              <a:buSzPts val="5800"/>
              <a:buNone/>
              <a:defRPr sz="5800">
                <a:solidFill>
                  <a:schemeClr val="lt1"/>
                </a:solidFill>
              </a:defRPr>
            </a:lvl4pPr>
            <a:lvl5pPr lvl="4">
              <a:spcBef>
                <a:spcPts val="0"/>
              </a:spcBef>
              <a:spcAft>
                <a:spcPts val="0"/>
              </a:spcAft>
              <a:buClr>
                <a:schemeClr val="lt1"/>
              </a:buClr>
              <a:buSzPts val="5800"/>
              <a:buNone/>
              <a:defRPr sz="5800">
                <a:solidFill>
                  <a:schemeClr val="lt1"/>
                </a:solidFill>
              </a:defRPr>
            </a:lvl5pPr>
            <a:lvl6pPr lvl="5">
              <a:spcBef>
                <a:spcPts val="0"/>
              </a:spcBef>
              <a:spcAft>
                <a:spcPts val="0"/>
              </a:spcAft>
              <a:buClr>
                <a:schemeClr val="lt1"/>
              </a:buClr>
              <a:buSzPts val="5800"/>
              <a:buNone/>
              <a:defRPr sz="5800">
                <a:solidFill>
                  <a:schemeClr val="lt1"/>
                </a:solidFill>
              </a:defRPr>
            </a:lvl6pPr>
            <a:lvl7pPr lvl="6">
              <a:spcBef>
                <a:spcPts val="0"/>
              </a:spcBef>
              <a:spcAft>
                <a:spcPts val="0"/>
              </a:spcAft>
              <a:buClr>
                <a:schemeClr val="lt1"/>
              </a:buClr>
              <a:buSzPts val="5800"/>
              <a:buNone/>
              <a:defRPr sz="5800">
                <a:solidFill>
                  <a:schemeClr val="lt1"/>
                </a:solidFill>
              </a:defRPr>
            </a:lvl7pPr>
            <a:lvl8pPr lvl="7">
              <a:spcBef>
                <a:spcPts val="0"/>
              </a:spcBef>
              <a:spcAft>
                <a:spcPts val="0"/>
              </a:spcAft>
              <a:buClr>
                <a:schemeClr val="lt1"/>
              </a:buClr>
              <a:buSzPts val="5800"/>
              <a:buNone/>
              <a:defRPr sz="5800">
                <a:solidFill>
                  <a:schemeClr val="lt1"/>
                </a:solidFill>
              </a:defRPr>
            </a:lvl8pPr>
            <a:lvl9pPr lvl="8">
              <a:spcBef>
                <a:spcPts val="0"/>
              </a:spcBef>
              <a:spcAft>
                <a:spcPts val="0"/>
              </a:spcAft>
              <a:buClr>
                <a:schemeClr val="lt1"/>
              </a:buClr>
              <a:buSzPts val="5800"/>
              <a:buNone/>
              <a:defRPr sz="5800">
                <a:solidFill>
                  <a:schemeClr val="lt1"/>
                </a:solidFill>
              </a:defRPr>
            </a:lvl9pPr>
          </a:lstStyle>
          <a:p>
            <a:endParaRPr/>
          </a:p>
        </p:txBody>
      </p:sp>
    </p:spTree>
    <p:extLst>
      <p:ext uri="{BB962C8B-B14F-4D97-AF65-F5344CB8AC3E}">
        <p14:creationId xmlns="" xmlns:p14="http://schemas.microsoft.com/office/powerpoint/2010/main" val="755715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35"/>
        <p:cNvGrpSpPr/>
        <p:nvPr/>
      </p:nvGrpSpPr>
      <p:grpSpPr>
        <a:xfrm>
          <a:off x="0" y="0"/>
          <a:ext cx="0" cy="0"/>
          <a:chOff x="0" y="0"/>
          <a:chExt cx="0" cy="0"/>
        </a:xfrm>
      </p:grpSpPr>
      <p:sp>
        <p:nvSpPr>
          <p:cNvPr id="439" name="Google Shape;439;p7"/>
          <p:cNvSpPr txBox="1">
            <a:spLocks noGrp="1"/>
          </p:cNvSpPr>
          <p:nvPr>
            <p:ph type="title"/>
          </p:nvPr>
        </p:nvSpPr>
        <p:spPr>
          <a:xfrm>
            <a:off x="739675" y="401250"/>
            <a:ext cx="76860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40" name="Google Shape;440;p7"/>
          <p:cNvSpPr txBox="1">
            <a:spLocks noGrp="1"/>
          </p:cNvSpPr>
          <p:nvPr>
            <p:ph type="body" idx="1"/>
          </p:nvPr>
        </p:nvSpPr>
        <p:spPr>
          <a:xfrm>
            <a:off x="739675" y="1218009"/>
            <a:ext cx="3730800" cy="28539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41" name="Google Shape;441;p7"/>
          <p:cNvSpPr txBox="1">
            <a:spLocks noGrp="1"/>
          </p:cNvSpPr>
          <p:nvPr>
            <p:ph type="body" idx="2"/>
          </p:nvPr>
        </p:nvSpPr>
        <p:spPr>
          <a:xfrm>
            <a:off x="4694997" y="1218009"/>
            <a:ext cx="3730800" cy="28539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42" name="Google Shape;442;p7"/>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extLst>
      <p:ext uri="{BB962C8B-B14F-4D97-AF65-F5344CB8AC3E}">
        <p14:creationId xmlns="" xmlns:p14="http://schemas.microsoft.com/office/powerpoint/2010/main" val="3994487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330"/>
        <p:cNvGrpSpPr/>
        <p:nvPr/>
      </p:nvGrpSpPr>
      <p:grpSpPr>
        <a:xfrm>
          <a:off x="0" y="0"/>
          <a:ext cx="0" cy="0"/>
          <a:chOff x="0" y="0"/>
          <a:chExt cx="0" cy="0"/>
        </a:xfrm>
      </p:grpSpPr>
      <p:sp>
        <p:nvSpPr>
          <p:cNvPr id="332" name="Google Shape;332;p6"/>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333" name="Google Shape;333;p6"/>
          <p:cNvSpPr txBox="1">
            <a:spLocks noGrp="1"/>
          </p:cNvSpPr>
          <p:nvPr>
            <p:ph type="title"/>
          </p:nvPr>
        </p:nvSpPr>
        <p:spPr>
          <a:xfrm>
            <a:off x="452724" y="620920"/>
            <a:ext cx="3985200" cy="8574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a:endParaRPr/>
          </a:p>
        </p:txBody>
      </p:sp>
      <p:sp>
        <p:nvSpPr>
          <p:cNvPr id="334" name="Google Shape;334;p6"/>
          <p:cNvSpPr txBox="1">
            <a:spLocks noGrp="1"/>
          </p:cNvSpPr>
          <p:nvPr>
            <p:ph type="body" idx="1"/>
          </p:nvPr>
        </p:nvSpPr>
        <p:spPr>
          <a:xfrm>
            <a:off x="452727" y="1412678"/>
            <a:ext cx="3985200" cy="30984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a:solidFill>
                  <a:schemeClr val="lt1"/>
                </a:solidFill>
              </a:defRPr>
            </a:lvl1pPr>
            <a:lvl2pPr marL="914400" lvl="1" indent="-381000" rtl="0">
              <a:spcBef>
                <a:spcPts val="0"/>
              </a:spcBef>
              <a:spcAft>
                <a:spcPts val="0"/>
              </a:spcAft>
              <a:buSzPts val="2400"/>
              <a:buChar char="-"/>
              <a:defRPr>
                <a:solidFill>
                  <a:schemeClr val="lt1"/>
                </a:solidFill>
              </a:defRPr>
            </a:lvl2pPr>
            <a:lvl3pPr marL="1371600" lvl="2" indent="-381000" rtl="0">
              <a:spcBef>
                <a:spcPts val="0"/>
              </a:spcBef>
              <a:spcAft>
                <a:spcPts val="0"/>
              </a:spcAft>
              <a:buSzPts val="2400"/>
              <a:buChar char="-"/>
              <a:defRPr>
                <a:solidFill>
                  <a:schemeClr val="lt1"/>
                </a:solidFill>
              </a:defRPr>
            </a:lvl3pPr>
            <a:lvl4pPr marL="1828800" lvl="3" indent="-381000" rtl="0">
              <a:spcBef>
                <a:spcPts val="0"/>
              </a:spcBef>
              <a:spcAft>
                <a:spcPts val="0"/>
              </a:spcAft>
              <a:buSzPts val="2400"/>
              <a:buChar char="-"/>
              <a:defRPr>
                <a:solidFill>
                  <a:schemeClr val="lt1"/>
                </a:solidFill>
              </a:defRPr>
            </a:lvl4pPr>
            <a:lvl5pPr marL="2286000" lvl="4" indent="-381000" rtl="0">
              <a:spcBef>
                <a:spcPts val="0"/>
              </a:spcBef>
              <a:spcAft>
                <a:spcPts val="0"/>
              </a:spcAft>
              <a:buSzPts val="2400"/>
              <a:buChar char="-"/>
              <a:defRPr>
                <a:solidFill>
                  <a:schemeClr val="lt1"/>
                </a:solidFill>
              </a:defRPr>
            </a:lvl5pPr>
            <a:lvl6pPr marL="2743200" lvl="5" indent="-381000" rtl="0">
              <a:spcBef>
                <a:spcPts val="0"/>
              </a:spcBef>
              <a:spcAft>
                <a:spcPts val="0"/>
              </a:spcAft>
              <a:buSzPts val="2400"/>
              <a:buChar char="-"/>
              <a:defRPr>
                <a:solidFill>
                  <a:schemeClr val="lt1"/>
                </a:solidFill>
              </a:defRPr>
            </a:lvl6pPr>
            <a:lvl7pPr marL="3200400" lvl="6" indent="-381000" rtl="0">
              <a:spcBef>
                <a:spcPts val="0"/>
              </a:spcBef>
              <a:spcAft>
                <a:spcPts val="0"/>
              </a:spcAft>
              <a:buSzPts val="2400"/>
              <a:buChar char="●"/>
              <a:defRPr>
                <a:solidFill>
                  <a:schemeClr val="lt1"/>
                </a:solidFill>
              </a:defRPr>
            </a:lvl7pPr>
            <a:lvl8pPr marL="3657600" lvl="7" indent="-381000" rtl="0">
              <a:spcBef>
                <a:spcPts val="0"/>
              </a:spcBef>
              <a:spcAft>
                <a:spcPts val="0"/>
              </a:spcAft>
              <a:buSzPts val="2400"/>
              <a:buChar char="○"/>
              <a:defRPr>
                <a:solidFill>
                  <a:schemeClr val="lt1"/>
                </a:solidFill>
              </a:defRPr>
            </a:lvl8pPr>
            <a:lvl9pPr marL="4114800" lvl="8" indent="-381000" rtl="0">
              <a:spcBef>
                <a:spcPts val="0"/>
              </a:spcBef>
              <a:spcAft>
                <a:spcPts val="0"/>
              </a:spcAft>
              <a:buSzPts val="2400"/>
              <a:buChar char="■"/>
              <a:defRPr>
                <a:solidFill>
                  <a:schemeClr val="lt1"/>
                </a:solidFill>
              </a:defRPr>
            </a:lvl9pPr>
          </a:lstStyle>
          <a:p>
            <a:endParaRPr/>
          </a:p>
        </p:txBody>
      </p:sp>
    </p:spTree>
    <p:extLst>
      <p:ext uri="{BB962C8B-B14F-4D97-AF65-F5344CB8AC3E}">
        <p14:creationId xmlns="" xmlns:p14="http://schemas.microsoft.com/office/powerpoint/2010/main" val="2710460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14"/>
        <p:cNvGrpSpPr/>
        <p:nvPr/>
      </p:nvGrpSpPr>
      <p:grpSpPr>
        <a:xfrm>
          <a:off x="0" y="0"/>
          <a:ext cx="0" cy="0"/>
          <a:chOff x="0" y="0"/>
          <a:chExt cx="0" cy="0"/>
        </a:xfrm>
      </p:grpSpPr>
      <p:sp>
        <p:nvSpPr>
          <p:cNvPr id="115" name="Google Shape;115;p3"/>
          <p:cNvSpPr txBox="1">
            <a:spLocks noGrp="1"/>
          </p:cNvSpPr>
          <p:nvPr>
            <p:ph type="ctrTitle"/>
          </p:nvPr>
        </p:nvSpPr>
        <p:spPr>
          <a:xfrm>
            <a:off x="448270" y="668942"/>
            <a:ext cx="7772400" cy="11598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16" name="Google Shape;116;p3"/>
          <p:cNvSpPr txBox="1">
            <a:spLocks noGrp="1"/>
          </p:cNvSpPr>
          <p:nvPr>
            <p:ph type="subTitle" idx="1"/>
          </p:nvPr>
        </p:nvSpPr>
        <p:spPr>
          <a:xfrm>
            <a:off x="448270" y="1585135"/>
            <a:ext cx="7772400" cy="784800"/>
          </a:xfrm>
          <a:prstGeom prst="rect">
            <a:avLst/>
          </a:prstGeom>
        </p:spPr>
        <p:txBody>
          <a:bodyPr spcFirstLastPara="1" wrap="square" lIns="91425" tIns="91425" rIns="91425" bIns="91425" anchor="t" anchorCtr="0"/>
          <a:lstStyle>
            <a:lvl1pPr lvl="0" rtl="0">
              <a:spcBef>
                <a:spcPts val="0"/>
              </a:spcBef>
              <a:spcAft>
                <a:spcPts val="0"/>
              </a:spcAft>
              <a:buClr>
                <a:srgbClr val="6E86B6"/>
              </a:buClr>
              <a:buSzPts val="1800"/>
              <a:buNone/>
              <a:defRPr sz="1800">
                <a:solidFill>
                  <a:srgbClr val="6E86B6"/>
                </a:solidFill>
              </a:defRPr>
            </a:lvl1pPr>
            <a:lvl2pPr lvl="1" rtl="0">
              <a:spcBef>
                <a:spcPts val="0"/>
              </a:spcBef>
              <a:spcAft>
                <a:spcPts val="0"/>
              </a:spcAft>
              <a:buClr>
                <a:srgbClr val="6E86B6"/>
              </a:buClr>
              <a:buSzPts val="1800"/>
              <a:buNone/>
              <a:defRPr sz="1800">
                <a:solidFill>
                  <a:srgbClr val="6E86B6"/>
                </a:solidFill>
              </a:defRPr>
            </a:lvl2pPr>
            <a:lvl3pPr lvl="2" rtl="0">
              <a:spcBef>
                <a:spcPts val="0"/>
              </a:spcBef>
              <a:spcAft>
                <a:spcPts val="0"/>
              </a:spcAft>
              <a:buClr>
                <a:srgbClr val="6E86B6"/>
              </a:buClr>
              <a:buSzPts val="1800"/>
              <a:buNone/>
              <a:defRPr sz="1800">
                <a:solidFill>
                  <a:srgbClr val="6E86B6"/>
                </a:solidFill>
              </a:defRPr>
            </a:lvl3pPr>
            <a:lvl4pPr lvl="3" rtl="0">
              <a:spcBef>
                <a:spcPts val="0"/>
              </a:spcBef>
              <a:spcAft>
                <a:spcPts val="0"/>
              </a:spcAft>
              <a:buClr>
                <a:srgbClr val="6E86B6"/>
              </a:buClr>
              <a:buSzPts val="1800"/>
              <a:buNone/>
              <a:defRPr sz="1800">
                <a:solidFill>
                  <a:srgbClr val="6E86B6"/>
                </a:solidFill>
              </a:defRPr>
            </a:lvl4pPr>
            <a:lvl5pPr lvl="4" rtl="0">
              <a:spcBef>
                <a:spcPts val="0"/>
              </a:spcBef>
              <a:spcAft>
                <a:spcPts val="0"/>
              </a:spcAft>
              <a:buClr>
                <a:srgbClr val="6E86B6"/>
              </a:buClr>
              <a:buSzPts val="1800"/>
              <a:buNone/>
              <a:defRPr sz="1800">
                <a:solidFill>
                  <a:srgbClr val="6E86B6"/>
                </a:solidFill>
              </a:defRPr>
            </a:lvl5pPr>
            <a:lvl6pPr lvl="5" rtl="0">
              <a:spcBef>
                <a:spcPts val="0"/>
              </a:spcBef>
              <a:spcAft>
                <a:spcPts val="0"/>
              </a:spcAft>
              <a:buClr>
                <a:srgbClr val="6E86B6"/>
              </a:buClr>
              <a:buSzPts val="1800"/>
              <a:buNone/>
              <a:defRPr sz="1800">
                <a:solidFill>
                  <a:srgbClr val="6E86B6"/>
                </a:solidFill>
              </a:defRPr>
            </a:lvl6pPr>
            <a:lvl7pPr lvl="6" rtl="0">
              <a:spcBef>
                <a:spcPts val="0"/>
              </a:spcBef>
              <a:spcAft>
                <a:spcPts val="0"/>
              </a:spcAft>
              <a:buClr>
                <a:srgbClr val="6E86B6"/>
              </a:buClr>
              <a:buSzPts val="1800"/>
              <a:buNone/>
              <a:defRPr sz="1800">
                <a:solidFill>
                  <a:srgbClr val="6E86B6"/>
                </a:solidFill>
              </a:defRPr>
            </a:lvl7pPr>
            <a:lvl8pPr lvl="7" rtl="0">
              <a:spcBef>
                <a:spcPts val="0"/>
              </a:spcBef>
              <a:spcAft>
                <a:spcPts val="0"/>
              </a:spcAft>
              <a:buClr>
                <a:srgbClr val="6E86B6"/>
              </a:buClr>
              <a:buSzPts val="1800"/>
              <a:buNone/>
              <a:defRPr sz="1800">
                <a:solidFill>
                  <a:srgbClr val="6E86B6"/>
                </a:solidFill>
              </a:defRPr>
            </a:lvl8pPr>
            <a:lvl9pPr lvl="8" rtl="0">
              <a:spcBef>
                <a:spcPts val="0"/>
              </a:spcBef>
              <a:spcAft>
                <a:spcPts val="0"/>
              </a:spcAft>
              <a:buClr>
                <a:srgbClr val="6E86B6"/>
              </a:buClr>
              <a:buSzPts val="1800"/>
              <a:buNone/>
              <a:defRPr sz="1800">
                <a:solidFill>
                  <a:srgbClr val="6E86B6"/>
                </a:solidFill>
              </a:defRPr>
            </a:lvl9pPr>
          </a:lstStyle>
          <a:p>
            <a:endParaRPr/>
          </a:p>
        </p:txBody>
      </p:sp>
    </p:spTree>
    <p:extLst>
      <p:ext uri="{BB962C8B-B14F-4D97-AF65-F5344CB8AC3E}">
        <p14:creationId xmlns="" xmlns:p14="http://schemas.microsoft.com/office/powerpoint/2010/main" val="3136808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23"/>
        <p:cNvGrpSpPr/>
        <p:nvPr/>
      </p:nvGrpSpPr>
      <p:grpSpPr>
        <a:xfrm>
          <a:off x="0" y="0"/>
          <a:ext cx="0" cy="0"/>
          <a:chOff x="0" y="0"/>
          <a:chExt cx="0" cy="0"/>
        </a:xfrm>
      </p:grpSpPr>
      <p:sp>
        <p:nvSpPr>
          <p:cNvPr id="225" name="Google Shape;225;p5"/>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328" name="Google Shape;328;p5"/>
          <p:cNvSpPr txBox="1">
            <a:spLocks noGrp="1"/>
          </p:cNvSpPr>
          <p:nvPr>
            <p:ph type="title"/>
          </p:nvPr>
        </p:nvSpPr>
        <p:spPr>
          <a:xfrm>
            <a:off x="739675" y="401250"/>
            <a:ext cx="7686000" cy="8574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3000"/>
              <a:buNone/>
              <a:defRPr>
                <a:solidFill>
                  <a:schemeClr val="lt1"/>
                </a:solidFill>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a:endParaRPr/>
          </a:p>
        </p:txBody>
      </p:sp>
      <p:sp>
        <p:nvSpPr>
          <p:cNvPr id="329" name="Google Shape;329;p5"/>
          <p:cNvSpPr txBox="1">
            <a:spLocks noGrp="1"/>
          </p:cNvSpPr>
          <p:nvPr>
            <p:ph type="body" idx="1"/>
          </p:nvPr>
        </p:nvSpPr>
        <p:spPr>
          <a:xfrm>
            <a:off x="739680" y="1152528"/>
            <a:ext cx="7686000" cy="30984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solidFill>
                  <a:schemeClr val="lt1"/>
                </a:solidFill>
              </a:defRPr>
            </a:lvl1pPr>
            <a:lvl2pPr marL="914400" lvl="1" indent="-381000">
              <a:spcBef>
                <a:spcPts val="0"/>
              </a:spcBef>
              <a:spcAft>
                <a:spcPts val="0"/>
              </a:spcAft>
              <a:buSzPts val="2400"/>
              <a:buChar char="-"/>
              <a:defRPr>
                <a:solidFill>
                  <a:schemeClr val="lt1"/>
                </a:solidFill>
              </a:defRPr>
            </a:lvl2pPr>
            <a:lvl3pPr marL="1371600" lvl="2" indent="-381000">
              <a:spcBef>
                <a:spcPts val="0"/>
              </a:spcBef>
              <a:spcAft>
                <a:spcPts val="0"/>
              </a:spcAft>
              <a:buSzPts val="2400"/>
              <a:buChar char="-"/>
              <a:defRPr>
                <a:solidFill>
                  <a:schemeClr val="lt1"/>
                </a:solidFill>
              </a:defRPr>
            </a:lvl3pPr>
            <a:lvl4pPr marL="1828800" lvl="3" indent="-381000">
              <a:spcBef>
                <a:spcPts val="0"/>
              </a:spcBef>
              <a:spcAft>
                <a:spcPts val="0"/>
              </a:spcAft>
              <a:buSzPts val="2400"/>
              <a:buChar char="-"/>
              <a:defRPr>
                <a:solidFill>
                  <a:schemeClr val="lt1"/>
                </a:solidFill>
              </a:defRPr>
            </a:lvl4pPr>
            <a:lvl5pPr marL="2286000" lvl="4" indent="-381000">
              <a:spcBef>
                <a:spcPts val="0"/>
              </a:spcBef>
              <a:spcAft>
                <a:spcPts val="0"/>
              </a:spcAft>
              <a:buSzPts val="2400"/>
              <a:buChar char="-"/>
              <a:defRPr>
                <a:solidFill>
                  <a:schemeClr val="lt1"/>
                </a:solidFill>
              </a:defRPr>
            </a:lvl5pPr>
            <a:lvl6pPr marL="2743200" lvl="5" indent="-381000">
              <a:spcBef>
                <a:spcPts val="0"/>
              </a:spcBef>
              <a:spcAft>
                <a:spcPts val="0"/>
              </a:spcAft>
              <a:buSzPts val="2400"/>
              <a:buChar char="-"/>
              <a:defRPr>
                <a:solidFill>
                  <a:schemeClr val="lt1"/>
                </a:solidFill>
              </a:defRPr>
            </a:lvl6pPr>
            <a:lvl7pPr marL="3200400" lvl="6" indent="-381000">
              <a:spcBef>
                <a:spcPts val="0"/>
              </a:spcBef>
              <a:spcAft>
                <a:spcPts val="0"/>
              </a:spcAft>
              <a:buSzPts val="2400"/>
              <a:buChar char="●"/>
              <a:defRPr>
                <a:solidFill>
                  <a:schemeClr val="lt1"/>
                </a:solidFill>
              </a:defRPr>
            </a:lvl7pPr>
            <a:lvl8pPr marL="3657600" lvl="7" indent="-381000">
              <a:spcBef>
                <a:spcPts val="0"/>
              </a:spcBef>
              <a:spcAft>
                <a:spcPts val="0"/>
              </a:spcAft>
              <a:buSzPts val="2400"/>
              <a:buChar char="○"/>
              <a:defRPr>
                <a:solidFill>
                  <a:schemeClr val="lt1"/>
                </a:solidFill>
              </a:defRPr>
            </a:lvl8pPr>
            <a:lvl9pPr marL="4114800" lvl="8" indent="-381000">
              <a:spcBef>
                <a:spcPts val="0"/>
              </a:spcBef>
              <a:spcAft>
                <a:spcPts val="0"/>
              </a:spcAft>
              <a:buSzPts val="2400"/>
              <a:buChar char="■"/>
              <a:defRPr>
                <a:solidFill>
                  <a:schemeClr val="lt1"/>
                </a:solidFill>
              </a:defRPr>
            </a:lvl9pPr>
          </a:lstStyle>
          <a:p>
            <a:endParaRPr/>
          </a:p>
        </p:txBody>
      </p:sp>
    </p:spTree>
    <p:extLst>
      <p:ext uri="{BB962C8B-B14F-4D97-AF65-F5344CB8AC3E}">
        <p14:creationId xmlns="" xmlns:p14="http://schemas.microsoft.com/office/powerpoint/2010/main" val="491051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with frame">
  <p:cSld name="Blank with frame">
    <p:spTree>
      <p:nvGrpSpPr>
        <p:cNvPr id="1" name="Shape 772"/>
        <p:cNvGrpSpPr/>
        <p:nvPr/>
      </p:nvGrpSpPr>
      <p:grpSpPr>
        <a:xfrm>
          <a:off x="0" y="0"/>
          <a:ext cx="0" cy="0"/>
          <a:chOff x="0" y="0"/>
          <a:chExt cx="0" cy="0"/>
        </a:xfrm>
      </p:grpSpPr>
      <p:sp>
        <p:nvSpPr>
          <p:cNvPr id="774" name="Google Shape;774;p14"/>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extLst>
      <p:ext uri="{BB962C8B-B14F-4D97-AF65-F5344CB8AC3E}">
        <p14:creationId xmlns="" xmlns:p14="http://schemas.microsoft.com/office/powerpoint/2010/main" val="114742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09A250-FF31-4206-8172-F9D3106AACB1}" type="datetimeFigureOut">
              <a:rPr lang="en-US" smtClean="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1880839"/>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4812507"/>
            <a:ext cx="762000" cy="273844"/>
          </a:xfrm>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96027F-7875-4030-9381-8BD8C4F21935}" type="datetimeFigureOut">
              <a:rPr lang="en-US" smtClean="0"/>
              <a:pPr/>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796027F-7875-4030-9381-8BD8C4F21935}" type="datetimeFigureOut">
              <a:rPr lang="en-US" smtClean="0"/>
              <a:pPr/>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509A250-FF31-4206-8172-F9D3106AACB1}" type="datetimeFigureOut">
              <a:rPr lang="en-US" smtClean="0"/>
              <a:pPr/>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pPr/>
              <a:t>1/12/2022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509A250-FF31-4206-8172-F9D3106AACB1}" type="datetimeFigureOut">
              <a:rPr lang="en-US" smtClean="0"/>
              <a:pPr/>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pPr/>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05978"/>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8229600" cy="353187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4812507"/>
            <a:ext cx="2133600" cy="273844"/>
          </a:xfrm>
          <a:prstGeom prst="rect">
            <a:avLst/>
          </a:prstGeom>
        </p:spPr>
        <p:txBody>
          <a:bodyPr vert="horz" anchor="b"/>
          <a:lstStyle>
            <a:lvl1pPr algn="l" eaLnBrk="1" latinLnBrk="0" hangingPunct="1">
              <a:defRPr kumimoji="0" sz="1200">
                <a:solidFill>
                  <a:schemeClr val="tx1">
                    <a:shade val="50000"/>
                  </a:schemeClr>
                </a:solidFill>
              </a:defRPr>
            </a:lvl1pPr>
          </a:lstStyle>
          <a:p>
            <a:fld id="{4AAD347D-5ACD-4C99-B74B-A9C85AD731AF}" type="datetimeFigureOut">
              <a:rPr lang="en-US" smtClean="0"/>
              <a:pPr/>
              <a:t>1/12/2022</a:t>
            </a:fld>
            <a:endParaRPr lang="en-US" dirty="0"/>
          </a:p>
        </p:txBody>
      </p:sp>
      <p:sp>
        <p:nvSpPr>
          <p:cNvPr id="3" name="Footer Placeholder 2"/>
          <p:cNvSpPr>
            <a:spLocks noGrp="1"/>
          </p:cNvSpPr>
          <p:nvPr>
            <p:ph type="ftr" sz="quarter" idx="3"/>
          </p:nvPr>
        </p:nvSpPr>
        <p:spPr>
          <a:xfrm>
            <a:off x="3124200" y="4812507"/>
            <a:ext cx="2895600" cy="273844"/>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4812507"/>
            <a:ext cx="762000" cy="273844"/>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 bg1="dk1" tx1="lt1" bg2="dk2" tx2="lt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Lst>
  <p:transition>
    <p:fade thruBlk="1"/>
  </p:transition>
  <p:timing>
    <p:tnLst>
      <p:par>
        <p:cTn id="1" dur="indefinite" restart="never" nodeType="tmRoot"/>
      </p:par>
    </p:tnLst>
  </p:timing>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QuickStyle" Target="../diagrams/quickStyle4.xml"/><Relationship Id="rId18" Type="http://schemas.openxmlformats.org/officeDocument/2006/relationships/diagramColors" Target="../diagrams/colors5.xml"/><Relationship Id="rId3" Type="http://schemas.openxmlformats.org/officeDocument/2006/relationships/diagramData" Target="../diagrams/data2.xml"/><Relationship Id="rId7" Type="http://schemas.openxmlformats.org/officeDocument/2006/relationships/diagramData" Target="../diagrams/data3.xml"/><Relationship Id="rId12" Type="http://schemas.openxmlformats.org/officeDocument/2006/relationships/diagramLayout" Target="../diagrams/layout4.xml"/><Relationship Id="rId17" Type="http://schemas.openxmlformats.org/officeDocument/2006/relationships/diagramQuickStyle" Target="../diagrams/quickStyle5.xml"/><Relationship Id="rId25" Type="http://schemas.microsoft.com/office/2007/relationships/diagramDrawing" Target="../diagrams/drawing2.xml"/><Relationship Id="rId2" Type="http://schemas.openxmlformats.org/officeDocument/2006/relationships/notesSlide" Target="../notesSlides/notesSlide14.xml"/><Relationship Id="rId16" Type="http://schemas.openxmlformats.org/officeDocument/2006/relationships/diagramLayout" Target="../diagrams/layout5.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Data" Target="../diagrams/data4.xml"/><Relationship Id="rId24" Type="http://schemas.microsoft.com/office/2007/relationships/diagramDrawing" Target="../diagrams/drawing3.xml"/><Relationship Id="rId5" Type="http://schemas.openxmlformats.org/officeDocument/2006/relationships/diagramQuickStyle" Target="../diagrams/quickStyle2.xml"/><Relationship Id="rId15" Type="http://schemas.openxmlformats.org/officeDocument/2006/relationships/diagramData" Target="../diagrams/data5.xml"/><Relationship Id="rId23" Type="http://schemas.microsoft.com/office/2007/relationships/diagramDrawing" Target="../diagrams/drawing4.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 Id="rId14" Type="http://schemas.openxmlformats.org/officeDocument/2006/relationships/diagramColors" Target="../diagrams/colors4.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QuickStyle" Target="../diagrams/quickStyle8.xml"/><Relationship Id="rId3" Type="http://schemas.openxmlformats.org/officeDocument/2006/relationships/diagramData" Target="../diagrams/data6.xml"/><Relationship Id="rId7" Type="http://schemas.openxmlformats.org/officeDocument/2006/relationships/diagramData" Target="../diagrams/data7.xml"/><Relationship Id="rId12" Type="http://schemas.openxmlformats.org/officeDocument/2006/relationships/diagramLayout" Target="../diagrams/layout8.xml"/><Relationship Id="rId17" Type="http://schemas.microsoft.com/office/2007/relationships/diagramDrawing" Target="../diagrams/drawing7.xml"/><Relationship Id="rId2" Type="http://schemas.openxmlformats.org/officeDocument/2006/relationships/notesSlide" Target="../notesSlides/notesSlide15.xml"/><Relationship Id="rId16" Type="http://schemas.microsoft.com/office/2007/relationships/diagramDrawing" Target="../diagrams/drawing6.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Data" Target="../diagrams/data8.xml"/><Relationship Id="rId5" Type="http://schemas.openxmlformats.org/officeDocument/2006/relationships/diagramQuickStyle" Target="../diagrams/quickStyle6.xml"/><Relationship Id="rId15" Type="http://schemas.microsoft.com/office/2007/relationships/diagramDrawing" Target="../diagrams/drawing5.xml"/><Relationship Id="rId10" Type="http://schemas.openxmlformats.org/officeDocument/2006/relationships/diagramColors" Target="../diagrams/colors7.xml"/><Relationship Id="rId4" Type="http://schemas.openxmlformats.org/officeDocument/2006/relationships/diagramLayout" Target="../diagrams/layout6.xml"/><Relationship Id="rId9" Type="http://schemas.openxmlformats.org/officeDocument/2006/relationships/diagramQuickStyle" Target="../diagrams/quickStyle7.xml"/><Relationship Id="rId14" Type="http://schemas.openxmlformats.org/officeDocument/2006/relationships/diagramColors" Target="../diagrams/colors8.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QuickStyle" Target="../diagrams/quickStyle11.xml"/><Relationship Id="rId18" Type="http://schemas.openxmlformats.org/officeDocument/2006/relationships/diagramColors" Target="../diagrams/colors12.xml"/><Relationship Id="rId3" Type="http://schemas.openxmlformats.org/officeDocument/2006/relationships/diagramData" Target="../diagrams/data9.xml"/><Relationship Id="rId21" Type="http://schemas.microsoft.com/office/2007/relationships/diagramDrawing" Target="../diagrams/drawing10.xml"/><Relationship Id="rId7" Type="http://schemas.openxmlformats.org/officeDocument/2006/relationships/diagramData" Target="../diagrams/data10.xml"/><Relationship Id="rId12" Type="http://schemas.openxmlformats.org/officeDocument/2006/relationships/diagramLayout" Target="../diagrams/layout11.xml"/><Relationship Id="rId17" Type="http://schemas.openxmlformats.org/officeDocument/2006/relationships/diagramQuickStyle" Target="../diagrams/quickStyle12.xml"/><Relationship Id="rId2" Type="http://schemas.openxmlformats.org/officeDocument/2006/relationships/notesSlide" Target="../notesSlides/notesSlide16.xml"/><Relationship Id="rId16" Type="http://schemas.openxmlformats.org/officeDocument/2006/relationships/diagramLayout" Target="../diagrams/layout12.xml"/><Relationship Id="rId20" Type="http://schemas.microsoft.com/office/2007/relationships/diagramDrawing" Target="../diagrams/drawing9.xml"/><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diagramData" Target="../diagrams/data11.xml"/><Relationship Id="rId5" Type="http://schemas.openxmlformats.org/officeDocument/2006/relationships/diagramQuickStyle" Target="../diagrams/quickStyle9.xml"/><Relationship Id="rId15" Type="http://schemas.openxmlformats.org/officeDocument/2006/relationships/diagramData" Target="../diagrams/data12.xml"/><Relationship Id="rId10" Type="http://schemas.openxmlformats.org/officeDocument/2006/relationships/diagramColors" Target="../diagrams/colors10.xml"/><Relationship Id="rId19" Type="http://schemas.microsoft.com/office/2007/relationships/diagramDrawing" Target="../diagrams/drawing8.xml"/><Relationship Id="rId4" Type="http://schemas.openxmlformats.org/officeDocument/2006/relationships/diagramLayout" Target="../diagrams/layout9.xml"/><Relationship Id="rId9" Type="http://schemas.openxmlformats.org/officeDocument/2006/relationships/diagramQuickStyle" Target="../diagrams/quickStyle10.xml"/><Relationship Id="rId14" Type="http://schemas.openxmlformats.org/officeDocument/2006/relationships/diagramColors" Target="../diagrams/colors11.xml"/><Relationship Id="rId22" Type="http://schemas.microsoft.com/office/2007/relationships/diagramDrawing" Target="../diagrams/drawing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Data" Target="../diagrams/data14.xml"/><Relationship Id="rId7" Type="http://schemas.openxmlformats.org/officeDocument/2006/relationships/diagramData" Target="../diagrams/data15.xml"/><Relationship Id="rId12"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14.xml"/><Relationship Id="rId11" Type="http://schemas.microsoft.com/office/2007/relationships/diagramDrawing" Target="../diagrams/drawing13.xml"/><Relationship Id="rId5" Type="http://schemas.openxmlformats.org/officeDocument/2006/relationships/diagramQuickStyle" Target="../diagrams/quickStyle14.xml"/><Relationship Id="rId10" Type="http://schemas.openxmlformats.org/officeDocument/2006/relationships/diagramColors" Target="../diagrams/colors15.xml"/><Relationship Id="rId4" Type="http://schemas.openxmlformats.org/officeDocument/2006/relationships/diagramLayout" Target="../diagrams/layout14.xml"/><Relationship Id="rId9"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7.xml"/><Relationship Id="rId13" Type="http://schemas.openxmlformats.org/officeDocument/2006/relationships/diagramQuickStyle" Target="../diagrams/quickStyle18.xml"/><Relationship Id="rId3" Type="http://schemas.openxmlformats.org/officeDocument/2006/relationships/diagramData" Target="../diagrams/data16.xml"/><Relationship Id="rId7" Type="http://schemas.openxmlformats.org/officeDocument/2006/relationships/diagramData" Target="../diagrams/data17.xml"/><Relationship Id="rId12" Type="http://schemas.openxmlformats.org/officeDocument/2006/relationships/diagramLayout" Target="../diagrams/layout18.xml"/><Relationship Id="rId17" Type="http://schemas.microsoft.com/office/2007/relationships/diagramDrawing" Target="../diagrams/drawing17.xml"/><Relationship Id="rId2" Type="http://schemas.openxmlformats.org/officeDocument/2006/relationships/notesSlide" Target="../notesSlides/notesSlide19.xml"/><Relationship Id="rId16" Type="http://schemas.microsoft.com/office/2007/relationships/diagramDrawing" Target="../diagrams/drawing16.xml"/><Relationship Id="rId1" Type="http://schemas.openxmlformats.org/officeDocument/2006/relationships/slideLayout" Target="../slideLayouts/slideLayout13.xml"/><Relationship Id="rId6" Type="http://schemas.openxmlformats.org/officeDocument/2006/relationships/diagramColors" Target="../diagrams/colors16.xml"/><Relationship Id="rId11" Type="http://schemas.openxmlformats.org/officeDocument/2006/relationships/diagramData" Target="../diagrams/data18.xml"/><Relationship Id="rId5" Type="http://schemas.openxmlformats.org/officeDocument/2006/relationships/diagramQuickStyle" Target="../diagrams/quickStyle16.xml"/><Relationship Id="rId15" Type="http://schemas.microsoft.com/office/2007/relationships/diagramDrawing" Target="../diagrams/drawing15.xml"/><Relationship Id="rId10" Type="http://schemas.openxmlformats.org/officeDocument/2006/relationships/diagramColors" Target="../diagrams/colors17.xml"/><Relationship Id="rId4" Type="http://schemas.openxmlformats.org/officeDocument/2006/relationships/diagramLayout" Target="../diagrams/layout16.xml"/><Relationship Id="rId9" Type="http://schemas.openxmlformats.org/officeDocument/2006/relationships/diagramQuickStyle" Target="../diagrams/quickStyle17.xml"/><Relationship Id="rId14" Type="http://schemas.openxmlformats.org/officeDocument/2006/relationships/diagramColors" Target="../diagrams/colors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Data" Target="../diagrams/data19.xml"/><Relationship Id="rId7" Type="http://schemas.openxmlformats.org/officeDocument/2006/relationships/diagramData" Target="../diagrams/data20.xml"/><Relationship Id="rId12" Type="http://schemas.microsoft.com/office/2007/relationships/diagramDrawing" Target="../diagrams/drawing19.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19.xml"/><Relationship Id="rId11" Type="http://schemas.microsoft.com/office/2007/relationships/diagramDrawing" Target="../diagrams/drawing18.xml"/><Relationship Id="rId5" Type="http://schemas.openxmlformats.org/officeDocument/2006/relationships/diagramQuickStyle" Target="../diagrams/quickStyle19.xml"/><Relationship Id="rId10" Type="http://schemas.openxmlformats.org/officeDocument/2006/relationships/diagramColors" Target="../diagrams/colors20.xml"/><Relationship Id="rId4" Type="http://schemas.openxmlformats.org/officeDocument/2006/relationships/diagramLayout" Target="../diagrams/layout19.xml"/><Relationship Id="rId9" Type="http://schemas.openxmlformats.org/officeDocument/2006/relationships/diagramQuickStyle" Target="../diagrams/quickStyl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15"/>
          <p:cNvSpPr txBox="1">
            <a:spLocks noGrp="1"/>
          </p:cNvSpPr>
          <p:nvPr>
            <p:ph type="ctrTitle"/>
          </p:nvPr>
        </p:nvSpPr>
        <p:spPr>
          <a:xfrm>
            <a:off x="696525" y="640862"/>
            <a:ext cx="7729200" cy="225812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mk-MK" sz="2400" dirty="0" smtClean="0"/>
              <a:t/>
            </a:r>
            <a:br>
              <a:rPr lang="mk-MK" sz="2400" dirty="0" smtClean="0"/>
            </a:br>
            <a:r>
              <a:rPr lang="mk-MK" sz="2400" dirty="0" smtClean="0">
                <a:latin typeface="Candara" panose="020E0502030303020204" pitchFamily="34" charset="0"/>
              </a:rPr>
              <a:t>Општина Берово</a:t>
            </a:r>
            <a:br>
              <a:rPr lang="mk-MK" sz="2400" dirty="0" smtClean="0">
                <a:latin typeface="Candara" panose="020E0502030303020204" pitchFamily="34" charset="0"/>
              </a:rPr>
            </a:br>
            <a:r>
              <a:rPr lang="mk-MK" dirty="0" smtClean="0">
                <a:latin typeface="Candara" panose="020E0502030303020204" pitchFamily="34" charset="0"/>
              </a:rPr>
              <a:t/>
            </a:r>
            <a:br>
              <a:rPr lang="mk-MK" dirty="0" smtClean="0">
                <a:latin typeface="Candara" panose="020E0502030303020204" pitchFamily="34" charset="0"/>
              </a:rPr>
            </a:br>
            <a:r>
              <a:rPr lang="mk-MK" sz="4800" dirty="0" smtClean="0">
                <a:latin typeface="Candara" panose="020E0502030303020204" pitchFamily="34" charset="0"/>
              </a:rPr>
              <a:t>Граѓански Буџет </a:t>
            </a:r>
            <a:r>
              <a:rPr lang="mk-MK" dirty="0" smtClean="0">
                <a:latin typeface="Candara" panose="020E0502030303020204" pitchFamily="34" charset="0"/>
              </a:rPr>
              <a:t/>
            </a:r>
            <a:br>
              <a:rPr lang="mk-MK" dirty="0" smtClean="0">
                <a:latin typeface="Candara" panose="020E0502030303020204" pitchFamily="34" charset="0"/>
              </a:rPr>
            </a:br>
            <a:r>
              <a:rPr lang="mk-MK" dirty="0" smtClean="0">
                <a:latin typeface="Candara" panose="020E0502030303020204" pitchFamily="34" charset="0"/>
              </a:rPr>
              <a:t>                               </a:t>
            </a:r>
            <a:r>
              <a:rPr lang="mk-MK" sz="9600" dirty="0" smtClean="0">
                <a:latin typeface="Candara" panose="020E0502030303020204" pitchFamily="34" charset="0"/>
              </a:rPr>
              <a:t>20</a:t>
            </a:r>
            <a:r>
              <a:rPr lang="en-US" sz="9600" dirty="0" smtClean="0">
                <a:latin typeface="Candara" panose="020E0502030303020204" pitchFamily="34" charset="0"/>
              </a:rPr>
              <a:t>22</a:t>
            </a:r>
            <a:endParaRPr dirty="0">
              <a:latin typeface="Candara" panose="020E0502030303020204" pitchFamily="34" charset="0"/>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057390" y="1481455"/>
            <a:ext cx="849890" cy="97057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35" name="Google Shape;835;p21"/>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10</a:t>
            </a:fld>
            <a:endParaRPr/>
          </a:p>
        </p:txBody>
      </p:sp>
      <p:sp>
        <p:nvSpPr>
          <p:cNvPr id="821" name="Google Shape;821;p21"/>
          <p:cNvSpPr txBox="1">
            <a:spLocks noGrp="1"/>
          </p:cNvSpPr>
          <p:nvPr>
            <p:ph type="ctrTitle" idx="4294967295"/>
          </p:nvPr>
        </p:nvSpPr>
        <p:spPr>
          <a:xfrm>
            <a:off x="768350" y="261938"/>
            <a:ext cx="8375650" cy="823912"/>
          </a:xfrm>
          <a:prstGeom prst="rect">
            <a:avLst/>
          </a:prstGeom>
        </p:spPr>
        <p:txBody>
          <a:bodyPr spcFirstLastPara="1" wrap="square" lIns="91425" tIns="91425" rIns="91425" bIns="91425" anchor="b" anchorCtr="0">
            <a:noAutofit/>
          </a:bodyPr>
          <a:lstStyle/>
          <a:p>
            <a:pPr marL="457200" lvl="0" indent="-457200" algn="l" rtl="0">
              <a:spcBef>
                <a:spcPts val="0"/>
              </a:spcBef>
              <a:spcAft>
                <a:spcPts val="0"/>
              </a:spcAft>
              <a:buFont typeface="Wingdings" panose="05000000000000000000" pitchFamily="2" charset="2"/>
              <a:buChar char="ü"/>
            </a:pPr>
            <a:r>
              <a:rPr lang="mk-MK" sz="2800" dirty="0" smtClean="0">
                <a:latin typeface="Candara" panose="020E0502030303020204" pitchFamily="34" charset="0"/>
              </a:rPr>
              <a:t>Буџет на Општина Берово за 202</a:t>
            </a:r>
            <a:r>
              <a:rPr lang="en-US" sz="2800" dirty="0" smtClean="0">
                <a:latin typeface="Candara" panose="020E0502030303020204" pitchFamily="34" charset="0"/>
              </a:rPr>
              <a:t>1</a:t>
            </a:r>
            <a:r>
              <a:rPr lang="mk-MK" sz="2800" dirty="0" smtClean="0">
                <a:latin typeface="Candara" panose="020E0502030303020204" pitchFamily="34" charset="0"/>
              </a:rPr>
              <a:t> година</a:t>
            </a:r>
            <a:endParaRPr sz="2800" dirty="0">
              <a:latin typeface="Candara" panose="020E0502030303020204" pitchFamily="34" charset="0"/>
            </a:endParaRPr>
          </a:p>
        </p:txBody>
      </p:sp>
      <p:graphicFrame>
        <p:nvGraphicFramePr>
          <p:cNvPr id="6" name="Chart 5"/>
          <p:cNvGraphicFramePr/>
          <p:nvPr>
            <p:extLst>
              <p:ext uri="{D42A27DB-BD31-4B8C-83A1-F6EECF244321}">
                <p14:modId xmlns="" xmlns:p14="http://schemas.microsoft.com/office/powerpoint/2010/main" val="1962018160"/>
              </p:ext>
            </p:extLst>
          </p:nvPr>
        </p:nvGraphicFramePr>
        <p:xfrm>
          <a:off x="173736" y="987552"/>
          <a:ext cx="8558784" cy="375335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35" name="Google Shape;835;p21"/>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11</a:t>
            </a:fld>
            <a:endParaRPr/>
          </a:p>
        </p:txBody>
      </p:sp>
      <p:sp>
        <p:nvSpPr>
          <p:cNvPr id="821" name="Google Shape;821;p21"/>
          <p:cNvSpPr txBox="1">
            <a:spLocks noGrp="1"/>
          </p:cNvSpPr>
          <p:nvPr>
            <p:ph type="ctrTitle" idx="4294967295"/>
          </p:nvPr>
        </p:nvSpPr>
        <p:spPr>
          <a:xfrm>
            <a:off x="0" y="285750"/>
            <a:ext cx="8375650" cy="519113"/>
          </a:xfrm>
          <a:prstGeom prst="rect">
            <a:avLst/>
          </a:prstGeom>
        </p:spPr>
        <p:txBody>
          <a:bodyPr spcFirstLastPara="1" wrap="square" lIns="91425" tIns="91425" rIns="91425" bIns="91425" anchor="b" anchorCtr="0">
            <a:noAutofit/>
          </a:bodyPr>
          <a:lstStyle/>
          <a:p>
            <a:pPr marL="457200" lvl="0" indent="-457200" algn="l" rtl="0">
              <a:spcBef>
                <a:spcPts val="0"/>
              </a:spcBef>
              <a:spcAft>
                <a:spcPts val="0"/>
              </a:spcAft>
              <a:buFont typeface="Wingdings" panose="05000000000000000000" pitchFamily="2" charset="2"/>
              <a:buChar char="ü"/>
            </a:pPr>
            <a:r>
              <a:rPr lang="mk-MK" sz="2000" dirty="0" smtClean="0">
                <a:solidFill>
                  <a:schemeClr val="tx1"/>
                </a:solidFill>
                <a:latin typeface="Candara" panose="020E0502030303020204" pitchFamily="34" charset="0"/>
              </a:rPr>
              <a:t>Приходи на Буџет на Општина Берово за 2021 година</a:t>
            </a:r>
            <a:endParaRPr sz="2000" dirty="0">
              <a:solidFill>
                <a:schemeClr val="tx1"/>
              </a:solidFill>
              <a:latin typeface="Candara" panose="020E0502030303020204" pitchFamily="34" charset="0"/>
            </a:endParaRPr>
          </a:p>
        </p:txBody>
      </p:sp>
      <p:graphicFrame>
        <p:nvGraphicFramePr>
          <p:cNvPr id="2" name="Diagram 1"/>
          <p:cNvGraphicFramePr/>
          <p:nvPr>
            <p:extLst>
              <p:ext uri="{D42A27DB-BD31-4B8C-83A1-F6EECF244321}">
                <p14:modId xmlns="" xmlns:p14="http://schemas.microsoft.com/office/powerpoint/2010/main" val="1442715111"/>
              </p:ext>
            </p:extLst>
          </p:nvPr>
        </p:nvGraphicFramePr>
        <p:xfrm>
          <a:off x="489372" y="656989"/>
          <a:ext cx="2238198" cy="4329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2463015471"/>
              </p:ext>
            </p:extLst>
          </p:nvPr>
        </p:nvGraphicFramePr>
        <p:xfrm>
          <a:off x="3364990" y="1086337"/>
          <a:ext cx="5628301" cy="890014"/>
        </p:xfrm>
        <a:graphic>
          <a:graphicData uri="http://schemas.openxmlformats.org/drawingml/2006/table">
            <a:tbl>
              <a:tblPr firstRow="1" firstCol="1" bandRow="1">
                <a:tableStyleId>{22838BEF-8BB2-4498-84A7-C5851F593DF1}</a:tableStyleId>
              </a:tblPr>
              <a:tblGrid>
                <a:gridCol w="4469121"/>
                <a:gridCol w="1159180"/>
              </a:tblGrid>
              <a:tr h="144845">
                <a:tc>
                  <a:txBody>
                    <a:bodyPr/>
                    <a:lstStyle/>
                    <a:p>
                      <a:pPr marL="0" marR="0" algn="just">
                        <a:lnSpc>
                          <a:spcPct val="115000"/>
                        </a:lnSpc>
                        <a:spcBef>
                          <a:spcPts val="0"/>
                        </a:spcBef>
                        <a:spcAft>
                          <a:spcPts val="0"/>
                        </a:spcAft>
                      </a:pPr>
                      <a:r>
                        <a:rPr lang="mk-MK" sz="900" dirty="0">
                          <a:effectLst/>
                          <a:latin typeface="Candara" panose="020E0502030303020204" pitchFamily="34" charset="0"/>
                        </a:rPr>
                        <a:t>Данок од доход , од добивка  и од капитални добивки</a:t>
                      </a:r>
                      <a:endParaRPr lang="en-US" sz="9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900" dirty="0" smtClean="0">
                          <a:effectLst/>
                          <a:latin typeface="Candara" panose="020E0502030303020204" pitchFamily="34" charset="0"/>
                        </a:rPr>
                        <a:t>2</a:t>
                      </a:r>
                      <a:r>
                        <a:rPr lang="mk-MK" sz="900" dirty="0" smtClean="0">
                          <a:effectLst/>
                          <a:latin typeface="Candara" panose="020E0502030303020204" pitchFamily="34" charset="0"/>
                        </a:rPr>
                        <a:t>.</a:t>
                      </a:r>
                      <a:r>
                        <a:rPr lang="en-GB" sz="900" dirty="0" smtClean="0">
                          <a:effectLst/>
                          <a:latin typeface="Candara" panose="020E0502030303020204" pitchFamily="34" charset="0"/>
                        </a:rPr>
                        <a:t>1</a:t>
                      </a:r>
                      <a:r>
                        <a:rPr lang="mk-MK" sz="900" dirty="0" smtClean="0">
                          <a:effectLst/>
                          <a:latin typeface="Candara" panose="020E0502030303020204" pitchFamily="34" charset="0"/>
                        </a:rPr>
                        <a:t>95</a:t>
                      </a:r>
                      <a:r>
                        <a:rPr lang="en-GB" sz="900" dirty="0" smtClean="0">
                          <a:effectLst/>
                          <a:latin typeface="Candara" panose="020E0502030303020204" pitchFamily="34" charset="0"/>
                        </a:rPr>
                        <a:t>.000</a:t>
                      </a:r>
                      <a:endParaRPr lang="en-US" sz="9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154833">
                <a:tc>
                  <a:txBody>
                    <a:bodyPr/>
                    <a:lstStyle/>
                    <a:p>
                      <a:pPr marL="0" marR="0" algn="just">
                        <a:lnSpc>
                          <a:spcPct val="115000"/>
                        </a:lnSpc>
                        <a:spcBef>
                          <a:spcPts val="0"/>
                        </a:spcBef>
                        <a:spcAft>
                          <a:spcPts val="0"/>
                        </a:spcAft>
                      </a:pPr>
                      <a:r>
                        <a:rPr lang="mk-MK" sz="900" dirty="0">
                          <a:effectLst/>
                          <a:latin typeface="Candara" panose="020E0502030303020204" pitchFamily="34" charset="0"/>
                        </a:rPr>
                        <a:t>Даноци на </a:t>
                      </a:r>
                      <a:r>
                        <a:rPr lang="mk-MK" sz="900" dirty="0" smtClean="0">
                          <a:effectLst/>
                          <a:latin typeface="Candara" panose="020E0502030303020204" pitchFamily="34" charset="0"/>
                        </a:rPr>
                        <a:t>имот</a:t>
                      </a:r>
                      <a:endParaRPr lang="en-US" sz="900" dirty="0">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en-GB" sz="900" b="1" dirty="0" smtClean="0">
                          <a:effectLst/>
                          <a:latin typeface="Candara" panose="020E0502030303020204" pitchFamily="34" charset="0"/>
                          <a:ea typeface="+mn-ea"/>
                          <a:cs typeface="+mn-cs"/>
                        </a:rPr>
                        <a:t>9.</a:t>
                      </a:r>
                      <a:r>
                        <a:rPr lang="mk-MK" sz="900" b="1" dirty="0" smtClean="0">
                          <a:effectLst/>
                          <a:latin typeface="Candara" panose="020E0502030303020204" pitchFamily="34" charset="0"/>
                          <a:ea typeface="+mn-ea"/>
                          <a:cs typeface="+mn-cs"/>
                        </a:rPr>
                        <a:t>297</a:t>
                      </a:r>
                      <a:r>
                        <a:rPr lang="en-GB" sz="900" b="1" dirty="0" smtClean="0">
                          <a:effectLst/>
                          <a:latin typeface="Candara" panose="020E0502030303020204" pitchFamily="34" charset="0"/>
                          <a:ea typeface="+mn-ea"/>
                          <a:cs typeface="+mn-cs"/>
                        </a:rPr>
                        <a:t>.000</a:t>
                      </a:r>
                      <a:endParaRPr lang="en-US" sz="9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166500">
                <a:tc>
                  <a:txBody>
                    <a:bodyPr/>
                    <a:lstStyle/>
                    <a:p>
                      <a:pPr marL="0" marR="0" algn="just">
                        <a:lnSpc>
                          <a:spcPct val="115000"/>
                        </a:lnSpc>
                        <a:spcBef>
                          <a:spcPts val="0"/>
                        </a:spcBef>
                        <a:spcAft>
                          <a:spcPts val="0"/>
                        </a:spcAft>
                      </a:pPr>
                      <a:r>
                        <a:rPr lang="mk-MK" sz="900" dirty="0">
                          <a:effectLst/>
                          <a:latin typeface="Candara" panose="020E0502030303020204" pitchFamily="34" charset="0"/>
                        </a:rPr>
                        <a:t>Даноци на специфични </a:t>
                      </a:r>
                      <a:r>
                        <a:rPr lang="mk-MK" sz="900" dirty="0" smtClean="0">
                          <a:effectLst/>
                          <a:latin typeface="Candara" panose="020E0502030303020204" pitchFamily="34" charset="0"/>
                        </a:rPr>
                        <a:t>услуги</a:t>
                      </a:r>
                      <a:endParaRPr lang="en-US" sz="900" dirty="0">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mk-MK" sz="900" b="1" dirty="0" smtClean="0">
                          <a:effectLst/>
                          <a:latin typeface="Candara" panose="020E0502030303020204" pitchFamily="34" charset="0"/>
                        </a:rPr>
                        <a:t>18.017</a:t>
                      </a:r>
                      <a:r>
                        <a:rPr lang="en-GB" sz="900" b="1" dirty="0" smtClean="0">
                          <a:effectLst/>
                          <a:latin typeface="Candara" panose="020E0502030303020204" pitchFamily="34" charset="0"/>
                        </a:rPr>
                        <a:t>.000</a:t>
                      </a:r>
                      <a:endParaRPr lang="en-US" sz="9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144845">
                <a:tc>
                  <a:txBody>
                    <a:bodyPr/>
                    <a:lstStyle/>
                    <a:p>
                      <a:pPr marL="0" marR="0" algn="just">
                        <a:lnSpc>
                          <a:spcPct val="115000"/>
                        </a:lnSpc>
                        <a:spcBef>
                          <a:spcPts val="0"/>
                        </a:spcBef>
                        <a:spcAft>
                          <a:spcPts val="0"/>
                        </a:spcAft>
                      </a:pPr>
                      <a:r>
                        <a:rPr lang="mk-MK" sz="900">
                          <a:effectLst/>
                          <a:latin typeface="Candara" panose="020E0502030303020204" pitchFamily="34" charset="0"/>
                        </a:rPr>
                        <a:t>Такси на користење или дозволи за вршење на дејност</a:t>
                      </a:r>
                      <a:endParaRPr lang="en-US" sz="9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GB" sz="900" b="1" dirty="0" smtClean="0">
                          <a:effectLst/>
                          <a:latin typeface="Candara" panose="020E0502030303020204" pitchFamily="34" charset="0"/>
                        </a:rPr>
                        <a:t>2.</a:t>
                      </a:r>
                      <a:r>
                        <a:rPr lang="mk-MK" sz="900" b="1" dirty="0" smtClean="0">
                          <a:effectLst/>
                          <a:latin typeface="Candara" panose="020E0502030303020204" pitchFamily="34" charset="0"/>
                        </a:rPr>
                        <a:t>295</a:t>
                      </a:r>
                      <a:r>
                        <a:rPr lang="en-GB" sz="900" b="1" dirty="0" smtClean="0">
                          <a:effectLst/>
                          <a:latin typeface="Candara" panose="020E0502030303020204" pitchFamily="34" charset="0"/>
                        </a:rPr>
                        <a:t>.000</a:t>
                      </a:r>
                      <a:endParaRPr lang="en-US" sz="9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250312">
                <a:tc>
                  <a:txBody>
                    <a:bodyPr/>
                    <a:lstStyle/>
                    <a:p>
                      <a:pPr marL="0" marR="0" algn="just">
                        <a:lnSpc>
                          <a:spcPct val="115000"/>
                        </a:lnSpc>
                        <a:spcBef>
                          <a:spcPts val="0"/>
                        </a:spcBef>
                        <a:spcAft>
                          <a:spcPts val="0"/>
                        </a:spcAft>
                      </a:pPr>
                      <a:r>
                        <a:rPr lang="mk-MK" sz="900" dirty="0">
                          <a:effectLst/>
                          <a:latin typeface="Candara" panose="020E0502030303020204" pitchFamily="34" charset="0"/>
                        </a:rPr>
                        <a:t>Вкупно</a:t>
                      </a:r>
                      <a:r>
                        <a:rPr lang="mk-MK" sz="900" dirty="0" smtClean="0">
                          <a:effectLst/>
                          <a:latin typeface="Candara" panose="020E0502030303020204" pitchFamily="34" charset="0"/>
                        </a:rPr>
                        <a:t>:</a:t>
                      </a:r>
                      <a:endParaRPr lang="en-US" sz="900" dirty="0">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mk-MK" sz="900" b="1" dirty="0" smtClean="0">
                          <a:effectLst/>
                          <a:latin typeface="Candara" panose="020E0502030303020204" pitchFamily="34" charset="0"/>
                        </a:rPr>
                        <a:t>31</a:t>
                      </a:r>
                      <a:r>
                        <a:rPr lang="en-GB" sz="900" b="1" dirty="0" smtClean="0">
                          <a:effectLst/>
                          <a:latin typeface="Candara" panose="020E0502030303020204" pitchFamily="34" charset="0"/>
                        </a:rPr>
                        <a:t>.</a:t>
                      </a:r>
                      <a:r>
                        <a:rPr lang="mk-MK" sz="900" b="1" dirty="0" smtClean="0">
                          <a:effectLst/>
                          <a:latin typeface="Candara" panose="020E0502030303020204" pitchFamily="34" charset="0"/>
                        </a:rPr>
                        <a:t>804</a:t>
                      </a:r>
                      <a:r>
                        <a:rPr lang="en-GB" sz="900" b="1" dirty="0" smtClean="0">
                          <a:effectLst/>
                          <a:latin typeface="Candara" panose="020E0502030303020204" pitchFamily="34" charset="0"/>
                        </a:rPr>
                        <a:t>.000</a:t>
                      </a:r>
                      <a:endParaRPr lang="en-US" sz="9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 xmlns:p14="http://schemas.microsoft.com/office/powerpoint/2010/main" val="3095585405"/>
              </p:ext>
            </p:extLst>
          </p:nvPr>
        </p:nvGraphicFramePr>
        <p:xfrm>
          <a:off x="3239671" y="2057399"/>
          <a:ext cx="5632705" cy="932688"/>
        </p:xfrm>
        <a:graphic>
          <a:graphicData uri="http://schemas.openxmlformats.org/drawingml/2006/table">
            <a:tbl>
              <a:tblPr firstRow="1" firstCol="1" bandRow="1">
                <a:tableStyleId>{69C7853C-536D-4A76-A0AE-DD22124D55A5}</a:tableStyleId>
              </a:tblPr>
              <a:tblGrid>
                <a:gridCol w="4867429"/>
                <a:gridCol w="765276"/>
              </a:tblGrid>
              <a:tr h="186680">
                <a:tc>
                  <a:txBody>
                    <a:bodyPr/>
                    <a:lstStyle/>
                    <a:p>
                      <a:pPr marL="0" marR="0" algn="just">
                        <a:lnSpc>
                          <a:spcPct val="115000"/>
                        </a:lnSpc>
                        <a:spcBef>
                          <a:spcPts val="0"/>
                        </a:spcBef>
                        <a:spcAft>
                          <a:spcPts val="0"/>
                        </a:spcAft>
                      </a:pPr>
                      <a:r>
                        <a:rPr lang="mk-MK" sz="900" dirty="0">
                          <a:solidFill>
                            <a:schemeClr val="bg1"/>
                          </a:solidFill>
                          <a:effectLst/>
                          <a:latin typeface="Candara" panose="020E0502030303020204" pitchFamily="34" charset="0"/>
                        </a:rPr>
                        <a:t>Глоби, судски и административни </a:t>
                      </a:r>
                      <a:r>
                        <a:rPr lang="mk-MK" sz="900" dirty="0" smtClean="0">
                          <a:solidFill>
                            <a:schemeClr val="bg1"/>
                          </a:solidFill>
                          <a:effectLst/>
                          <a:latin typeface="Candara" panose="020E0502030303020204" pitchFamily="34" charset="0"/>
                        </a:rPr>
                        <a:t>такси</a:t>
                      </a:r>
                      <a:endParaRPr lang="en-US" sz="900" dirty="0">
                        <a:solidFill>
                          <a:schemeClr val="bg1"/>
                        </a:solidFill>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mk-MK" sz="900" dirty="0" smtClean="0">
                          <a:solidFill>
                            <a:schemeClr val="bg1"/>
                          </a:solidFill>
                          <a:effectLst/>
                          <a:latin typeface="Candara" panose="020E0502030303020204" pitchFamily="34" charset="0"/>
                        </a:rPr>
                        <a:t>605</a:t>
                      </a:r>
                      <a:r>
                        <a:rPr lang="en-GB" sz="900" dirty="0" smtClean="0">
                          <a:solidFill>
                            <a:schemeClr val="bg1"/>
                          </a:solidFill>
                          <a:effectLst/>
                          <a:latin typeface="Candara" panose="020E0502030303020204" pitchFamily="34" charset="0"/>
                        </a:rPr>
                        <a:t>.000</a:t>
                      </a:r>
                      <a:endParaRPr lang="en-US" sz="9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186502">
                <a:tc>
                  <a:txBody>
                    <a:bodyPr/>
                    <a:lstStyle/>
                    <a:p>
                      <a:pPr marL="0" marR="0" algn="just">
                        <a:lnSpc>
                          <a:spcPct val="115000"/>
                        </a:lnSpc>
                        <a:spcBef>
                          <a:spcPts val="0"/>
                        </a:spcBef>
                        <a:spcAft>
                          <a:spcPts val="0"/>
                        </a:spcAft>
                      </a:pPr>
                      <a:r>
                        <a:rPr lang="mk-MK" sz="900" dirty="0">
                          <a:solidFill>
                            <a:schemeClr val="bg1"/>
                          </a:solidFill>
                          <a:effectLst/>
                          <a:latin typeface="Candara" panose="020E0502030303020204" pitchFamily="34" charset="0"/>
                        </a:rPr>
                        <a:t>Такси и </a:t>
                      </a:r>
                      <a:r>
                        <a:rPr lang="mk-MK" sz="900" dirty="0" smtClean="0">
                          <a:solidFill>
                            <a:schemeClr val="bg1"/>
                          </a:solidFill>
                          <a:effectLst/>
                          <a:latin typeface="Candara" panose="020E0502030303020204" pitchFamily="34" charset="0"/>
                        </a:rPr>
                        <a:t>надоместоци</a:t>
                      </a:r>
                      <a:endParaRPr lang="en-US" sz="900" dirty="0">
                        <a:solidFill>
                          <a:schemeClr val="bg1"/>
                        </a:solidFill>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mk-MK" sz="900" b="1" dirty="0" smtClean="0">
                          <a:solidFill>
                            <a:schemeClr val="bg1"/>
                          </a:solidFill>
                          <a:effectLst/>
                          <a:latin typeface="Candara" panose="020E0502030303020204" pitchFamily="34" charset="0"/>
                        </a:rPr>
                        <a:t>8</a:t>
                      </a:r>
                      <a:r>
                        <a:rPr lang="en-GB" sz="900" b="1" dirty="0" smtClean="0">
                          <a:solidFill>
                            <a:schemeClr val="bg1"/>
                          </a:solidFill>
                          <a:effectLst/>
                          <a:latin typeface="Candara" panose="020E0502030303020204" pitchFamily="34" charset="0"/>
                        </a:rPr>
                        <a:t>.</a:t>
                      </a:r>
                      <a:r>
                        <a:rPr lang="mk-MK" sz="900" b="1" dirty="0" smtClean="0">
                          <a:solidFill>
                            <a:schemeClr val="bg1"/>
                          </a:solidFill>
                          <a:effectLst/>
                          <a:latin typeface="Candara" panose="020E0502030303020204" pitchFamily="34" charset="0"/>
                        </a:rPr>
                        <a:t>895</a:t>
                      </a:r>
                      <a:r>
                        <a:rPr lang="en-GB" sz="900" b="1" dirty="0" smtClean="0">
                          <a:solidFill>
                            <a:schemeClr val="bg1"/>
                          </a:solidFill>
                          <a:effectLst/>
                          <a:latin typeface="Candara" panose="020E0502030303020204" pitchFamily="34" charset="0"/>
                        </a:rPr>
                        <a:t>.000</a:t>
                      </a:r>
                      <a:endParaRPr lang="en-US" sz="900" b="1"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186502">
                <a:tc>
                  <a:txBody>
                    <a:bodyPr/>
                    <a:lstStyle/>
                    <a:p>
                      <a:pPr marL="0" marR="0" algn="just">
                        <a:lnSpc>
                          <a:spcPct val="115000"/>
                        </a:lnSpc>
                        <a:spcBef>
                          <a:spcPts val="0"/>
                        </a:spcBef>
                        <a:spcAft>
                          <a:spcPts val="0"/>
                        </a:spcAft>
                      </a:pPr>
                      <a:r>
                        <a:rPr lang="mk-MK" sz="900" dirty="0">
                          <a:solidFill>
                            <a:schemeClr val="bg1"/>
                          </a:solidFill>
                          <a:effectLst/>
                          <a:latin typeface="Candara" panose="020E0502030303020204" pitchFamily="34" charset="0"/>
                        </a:rPr>
                        <a:t>Други владини услуги</a:t>
                      </a:r>
                      <a:endParaRPr lang="en-US" sz="9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900" b="1" dirty="0" smtClean="0">
                          <a:solidFill>
                            <a:schemeClr val="bg1"/>
                          </a:solidFill>
                          <a:effectLst/>
                          <a:latin typeface="Candara" panose="020E0502030303020204" pitchFamily="34" charset="0"/>
                        </a:rPr>
                        <a:t>8.424.000</a:t>
                      </a:r>
                      <a:endParaRPr lang="en-US" sz="900" b="1"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186502">
                <a:tc>
                  <a:txBody>
                    <a:bodyPr/>
                    <a:lstStyle/>
                    <a:p>
                      <a:pPr marL="0" marR="0" algn="just">
                        <a:lnSpc>
                          <a:spcPct val="115000"/>
                        </a:lnSpc>
                        <a:spcBef>
                          <a:spcPts val="0"/>
                        </a:spcBef>
                        <a:spcAft>
                          <a:spcPts val="0"/>
                        </a:spcAft>
                      </a:pPr>
                      <a:r>
                        <a:rPr lang="mk-MK" sz="900" dirty="0">
                          <a:solidFill>
                            <a:schemeClr val="bg1"/>
                          </a:solidFill>
                          <a:effectLst/>
                          <a:latin typeface="Candara" panose="020E0502030303020204" pitchFamily="34" charset="0"/>
                        </a:rPr>
                        <a:t>Други неданочни </a:t>
                      </a:r>
                      <a:r>
                        <a:rPr lang="mk-MK" sz="900" dirty="0" smtClean="0">
                          <a:solidFill>
                            <a:schemeClr val="bg1"/>
                          </a:solidFill>
                          <a:effectLst/>
                          <a:latin typeface="Candara" panose="020E0502030303020204" pitchFamily="34" charset="0"/>
                        </a:rPr>
                        <a:t>приходи</a:t>
                      </a:r>
                      <a:endParaRPr lang="en-US" sz="900" dirty="0">
                        <a:solidFill>
                          <a:schemeClr val="bg1"/>
                        </a:solidFill>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mk-MK" sz="900" b="1" dirty="0" smtClean="0">
                          <a:solidFill>
                            <a:schemeClr val="bg1"/>
                          </a:solidFill>
                          <a:effectLst/>
                          <a:latin typeface="Candara" panose="020E0502030303020204" pitchFamily="34" charset="0"/>
                        </a:rPr>
                        <a:t>2</a:t>
                      </a:r>
                      <a:r>
                        <a:rPr lang="en-GB" sz="900" b="1" dirty="0" smtClean="0">
                          <a:solidFill>
                            <a:schemeClr val="bg1"/>
                          </a:solidFill>
                          <a:effectLst/>
                          <a:latin typeface="Candara" panose="020E0502030303020204" pitchFamily="34" charset="0"/>
                        </a:rPr>
                        <a:t>.</a:t>
                      </a:r>
                      <a:r>
                        <a:rPr lang="mk-MK" sz="900" b="1" dirty="0" smtClean="0">
                          <a:solidFill>
                            <a:schemeClr val="bg1"/>
                          </a:solidFill>
                          <a:effectLst/>
                          <a:latin typeface="Candara" panose="020E0502030303020204" pitchFamily="34" charset="0"/>
                        </a:rPr>
                        <a:t>626</a:t>
                      </a:r>
                      <a:r>
                        <a:rPr lang="en-GB" sz="900" b="1" dirty="0" smtClean="0">
                          <a:solidFill>
                            <a:schemeClr val="bg1"/>
                          </a:solidFill>
                          <a:effectLst/>
                          <a:latin typeface="Candara" panose="020E0502030303020204" pitchFamily="34" charset="0"/>
                        </a:rPr>
                        <a:t>.000</a:t>
                      </a:r>
                      <a:endParaRPr lang="en-US" sz="900" b="1"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186502">
                <a:tc>
                  <a:txBody>
                    <a:bodyPr/>
                    <a:lstStyle/>
                    <a:p>
                      <a:pPr marL="0" marR="0" algn="just">
                        <a:lnSpc>
                          <a:spcPct val="115000"/>
                        </a:lnSpc>
                        <a:spcBef>
                          <a:spcPts val="0"/>
                        </a:spcBef>
                        <a:spcAft>
                          <a:spcPts val="0"/>
                        </a:spcAft>
                      </a:pPr>
                      <a:r>
                        <a:rPr lang="mk-MK" sz="900" dirty="0">
                          <a:solidFill>
                            <a:schemeClr val="bg1"/>
                          </a:solidFill>
                          <a:effectLst/>
                          <a:latin typeface="Candara" panose="020E0502030303020204" pitchFamily="34" charset="0"/>
                        </a:rPr>
                        <a:t>Вкупно:</a:t>
                      </a:r>
                      <a:endParaRPr lang="en-US" sz="9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900" b="1" dirty="0" smtClean="0">
                          <a:solidFill>
                            <a:schemeClr val="bg1"/>
                          </a:solidFill>
                          <a:effectLst/>
                          <a:latin typeface="Candara" panose="020E0502030303020204" pitchFamily="34" charset="0"/>
                        </a:rPr>
                        <a:t>20</a:t>
                      </a:r>
                      <a:r>
                        <a:rPr lang="en-GB" sz="900" b="1" dirty="0" smtClean="0">
                          <a:solidFill>
                            <a:schemeClr val="bg1"/>
                          </a:solidFill>
                          <a:effectLst/>
                          <a:latin typeface="Candara" panose="020E0502030303020204" pitchFamily="34" charset="0"/>
                        </a:rPr>
                        <a:t>.</a:t>
                      </a:r>
                      <a:r>
                        <a:rPr lang="mk-MK" sz="900" b="1" dirty="0" smtClean="0">
                          <a:solidFill>
                            <a:schemeClr val="bg1"/>
                          </a:solidFill>
                          <a:effectLst/>
                          <a:latin typeface="Candara" panose="020E0502030303020204" pitchFamily="34" charset="0"/>
                        </a:rPr>
                        <a:t>550</a:t>
                      </a:r>
                      <a:r>
                        <a:rPr lang="en-GB" sz="900" b="1" dirty="0" smtClean="0">
                          <a:solidFill>
                            <a:schemeClr val="bg1"/>
                          </a:solidFill>
                          <a:effectLst/>
                          <a:latin typeface="Candara" panose="020E0502030303020204" pitchFamily="34" charset="0"/>
                        </a:rPr>
                        <a:t>.000</a:t>
                      </a:r>
                      <a:endParaRPr lang="en-US" sz="900" b="1"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 xmlns:p14="http://schemas.microsoft.com/office/powerpoint/2010/main" val="851827110"/>
              </p:ext>
            </p:extLst>
          </p:nvPr>
        </p:nvGraphicFramePr>
        <p:xfrm>
          <a:off x="3374136" y="3106928"/>
          <a:ext cx="5616224" cy="635000"/>
        </p:xfrm>
        <a:graphic>
          <a:graphicData uri="http://schemas.openxmlformats.org/drawingml/2006/table">
            <a:tbl>
              <a:tblPr firstRow="1" firstCol="1" bandRow="1">
                <a:tableStyleId>{22838BEF-8BB2-4498-84A7-C5851F593DF1}</a:tableStyleId>
              </a:tblPr>
              <a:tblGrid>
                <a:gridCol w="4553713"/>
                <a:gridCol w="1062511"/>
              </a:tblGrid>
              <a:tr h="142240">
                <a:tc>
                  <a:txBody>
                    <a:bodyPr/>
                    <a:lstStyle/>
                    <a:p>
                      <a:pPr marL="0" marR="0" algn="just">
                        <a:lnSpc>
                          <a:spcPct val="115000"/>
                        </a:lnSpc>
                        <a:spcBef>
                          <a:spcPts val="0"/>
                        </a:spcBef>
                        <a:spcAft>
                          <a:spcPts val="0"/>
                        </a:spcAft>
                      </a:pPr>
                      <a:r>
                        <a:rPr lang="mk-MK" sz="1000" dirty="0">
                          <a:effectLst/>
                          <a:latin typeface="Candara" panose="020E0502030303020204" pitchFamily="34" charset="0"/>
                        </a:rPr>
                        <a:t>Продажба на капитални средства</a:t>
                      </a:r>
                      <a:endParaRPr lang="en-US" sz="1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1000" dirty="0" smtClean="0">
                          <a:effectLst/>
                          <a:latin typeface="Candara" panose="020E0502030303020204" pitchFamily="34" charset="0"/>
                          <a:ea typeface="Calibri" panose="020F0502020204030204" pitchFamily="34" charset="0"/>
                          <a:cs typeface="Times New Roman" panose="02020603050405020304" pitchFamily="18" charset="0"/>
                        </a:rPr>
                        <a:t>0</a:t>
                      </a:r>
                      <a:endParaRPr lang="en-US" sz="1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142240">
                <a:tc>
                  <a:txBody>
                    <a:bodyPr/>
                    <a:lstStyle/>
                    <a:p>
                      <a:pPr marL="0" marR="0" algn="just">
                        <a:lnSpc>
                          <a:spcPct val="115000"/>
                        </a:lnSpc>
                        <a:spcBef>
                          <a:spcPts val="0"/>
                        </a:spcBef>
                        <a:spcAft>
                          <a:spcPts val="0"/>
                        </a:spcAft>
                      </a:pPr>
                      <a:r>
                        <a:rPr lang="mk-MK" sz="1000" dirty="0">
                          <a:effectLst/>
                          <a:latin typeface="Candara" panose="020E0502030303020204" pitchFamily="34" charset="0"/>
                        </a:rPr>
                        <a:t>Продажба на земјиште и немат</a:t>
                      </a:r>
                      <a:r>
                        <a:rPr lang="en-US" sz="1000" dirty="0">
                          <a:effectLst/>
                          <a:latin typeface="Candara" panose="020E0502030303020204" pitchFamily="34" charset="0"/>
                        </a:rPr>
                        <a:t>e</a:t>
                      </a:r>
                      <a:r>
                        <a:rPr lang="mk-MK" sz="1000" dirty="0">
                          <a:effectLst/>
                          <a:latin typeface="Candara" panose="020E0502030303020204" pitchFamily="34" charset="0"/>
                        </a:rPr>
                        <a:t>ријални вложувања</a:t>
                      </a:r>
                      <a:endParaRPr lang="en-US" sz="1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1000" b="1" dirty="0" smtClean="0">
                          <a:effectLst/>
                          <a:latin typeface="Candara" panose="020E0502030303020204" pitchFamily="34" charset="0"/>
                        </a:rPr>
                        <a:t>8</a:t>
                      </a:r>
                      <a:r>
                        <a:rPr lang="en-GB" sz="1000" b="1" dirty="0" smtClean="0">
                          <a:effectLst/>
                          <a:latin typeface="Candara" panose="020E0502030303020204" pitchFamily="34" charset="0"/>
                        </a:rPr>
                        <a:t>.</a:t>
                      </a:r>
                      <a:r>
                        <a:rPr lang="mk-MK" sz="1000" b="1" dirty="0" smtClean="0">
                          <a:effectLst/>
                          <a:latin typeface="Candara" panose="020E0502030303020204" pitchFamily="34" charset="0"/>
                        </a:rPr>
                        <a:t>055</a:t>
                      </a:r>
                      <a:r>
                        <a:rPr lang="en-GB" sz="1000" b="1" dirty="0" smtClean="0">
                          <a:effectLst/>
                          <a:latin typeface="Candara" panose="020E0502030303020204" pitchFamily="34" charset="0"/>
                        </a:rPr>
                        <a:t>.000</a:t>
                      </a:r>
                      <a:endParaRPr lang="en-US" sz="10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284480">
                <a:tc>
                  <a:txBody>
                    <a:bodyPr/>
                    <a:lstStyle/>
                    <a:p>
                      <a:pPr marL="0" marR="0" algn="just">
                        <a:lnSpc>
                          <a:spcPct val="115000"/>
                        </a:lnSpc>
                        <a:spcBef>
                          <a:spcPts val="0"/>
                        </a:spcBef>
                        <a:spcAft>
                          <a:spcPts val="0"/>
                        </a:spcAft>
                      </a:pPr>
                      <a:r>
                        <a:rPr lang="mk-MK" sz="1000" dirty="0">
                          <a:effectLst/>
                          <a:latin typeface="Candara" panose="020E0502030303020204" pitchFamily="34" charset="0"/>
                        </a:rPr>
                        <a:t>Вкупно</a:t>
                      </a:r>
                      <a:r>
                        <a:rPr lang="mk-MK" sz="1000" dirty="0" smtClean="0">
                          <a:effectLst/>
                          <a:latin typeface="Candara" panose="020E0502030303020204" pitchFamily="34" charset="0"/>
                        </a:rPr>
                        <a:t>:</a:t>
                      </a:r>
                      <a:endParaRPr lang="en-US" sz="1000" dirty="0">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mk-MK" sz="1000" b="1" dirty="0" smtClean="0">
                          <a:effectLst/>
                          <a:latin typeface="Candara" panose="020E0502030303020204" pitchFamily="34" charset="0"/>
                        </a:rPr>
                        <a:t>8</a:t>
                      </a:r>
                      <a:r>
                        <a:rPr lang="en-GB" sz="1000" b="1" dirty="0" smtClean="0">
                          <a:effectLst/>
                          <a:latin typeface="Candara" panose="020E0502030303020204" pitchFamily="34" charset="0"/>
                        </a:rPr>
                        <a:t>.</a:t>
                      </a:r>
                      <a:r>
                        <a:rPr lang="mk-MK" sz="1000" b="1" dirty="0" smtClean="0">
                          <a:effectLst/>
                          <a:latin typeface="Candara" panose="020E0502030303020204" pitchFamily="34" charset="0"/>
                        </a:rPr>
                        <a:t>055</a:t>
                      </a:r>
                      <a:r>
                        <a:rPr lang="en-GB" sz="1000" b="1" dirty="0" smtClean="0">
                          <a:effectLst/>
                          <a:latin typeface="Candara" panose="020E0502030303020204" pitchFamily="34" charset="0"/>
                        </a:rPr>
                        <a:t>.000</a:t>
                      </a:r>
                      <a:endParaRPr lang="en-US" sz="10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 xmlns:p14="http://schemas.microsoft.com/office/powerpoint/2010/main" val="2312048644"/>
              </p:ext>
            </p:extLst>
          </p:nvPr>
        </p:nvGraphicFramePr>
        <p:xfrm>
          <a:off x="3255264" y="3845051"/>
          <a:ext cx="5596128" cy="811546"/>
        </p:xfrm>
        <a:graphic>
          <a:graphicData uri="http://schemas.openxmlformats.org/drawingml/2006/table">
            <a:tbl>
              <a:tblPr firstRow="1" firstCol="1" bandRow="1">
                <a:tableStyleId>{69C7853C-536D-4A76-A0AE-DD22124D55A5}</a:tableStyleId>
              </a:tblPr>
              <a:tblGrid>
                <a:gridCol w="4791456"/>
                <a:gridCol w="804672"/>
              </a:tblGrid>
              <a:tr h="144013">
                <a:tc>
                  <a:txBody>
                    <a:bodyPr/>
                    <a:lstStyle/>
                    <a:p>
                      <a:pPr marL="0" marR="0" algn="just">
                        <a:lnSpc>
                          <a:spcPct val="115000"/>
                        </a:lnSpc>
                        <a:spcBef>
                          <a:spcPts val="0"/>
                        </a:spcBef>
                        <a:spcAft>
                          <a:spcPts val="0"/>
                        </a:spcAft>
                      </a:pPr>
                      <a:r>
                        <a:rPr lang="mk-MK" sz="1000" dirty="0">
                          <a:solidFill>
                            <a:schemeClr val="bg1"/>
                          </a:solidFill>
                          <a:effectLst/>
                          <a:latin typeface="Candara" panose="020E0502030303020204" pitchFamily="34" charset="0"/>
                        </a:rPr>
                        <a:t>Трансфери од други нивоа на власт</a:t>
                      </a:r>
                      <a:endParaRPr lang="en-US"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GB" sz="1000" dirty="0" smtClean="0">
                          <a:solidFill>
                            <a:schemeClr val="bg1"/>
                          </a:solidFill>
                          <a:effectLst/>
                          <a:latin typeface="Candara" panose="020E0502030303020204" pitchFamily="34" charset="0"/>
                        </a:rPr>
                        <a:t>54.</a:t>
                      </a:r>
                      <a:r>
                        <a:rPr lang="mk-MK" sz="1000" dirty="0" smtClean="0">
                          <a:solidFill>
                            <a:schemeClr val="bg1"/>
                          </a:solidFill>
                          <a:effectLst/>
                          <a:latin typeface="Candara" panose="020E0502030303020204" pitchFamily="34" charset="0"/>
                        </a:rPr>
                        <a:t>014</a:t>
                      </a:r>
                      <a:r>
                        <a:rPr lang="en-GB" sz="1000" dirty="0" smtClean="0">
                          <a:solidFill>
                            <a:schemeClr val="bg1"/>
                          </a:solidFill>
                          <a:effectLst/>
                          <a:latin typeface="Candara" panose="020E0502030303020204" pitchFamily="34" charset="0"/>
                        </a:rPr>
                        <a:t>.</a:t>
                      </a:r>
                      <a:r>
                        <a:rPr lang="mk-MK" sz="1000" dirty="0" smtClean="0">
                          <a:solidFill>
                            <a:schemeClr val="bg1"/>
                          </a:solidFill>
                          <a:effectLst/>
                          <a:latin typeface="Candara" panose="020E0502030303020204" pitchFamily="34" charset="0"/>
                        </a:rPr>
                        <a:t>142</a:t>
                      </a:r>
                      <a:endParaRPr lang="en-US"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144013">
                <a:tc>
                  <a:txBody>
                    <a:bodyPr/>
                    <a:lstStyle/>
                    <a:p>
                      <a:pPr marL="0" marR="0" algn="just">
                        <a:lnSpc>
                          <a:spcPct val="115000"/>
                        </a:lnSpc>
                        <a:spcBef>
                          <a:spcPts val="0"/>
                        </a:spcBef>
                        <a:spcAft>
                          <a:spcPts val="0"/>
                        </a:spcAft>
                      </a:pPr>
                      <a:r>
                        <a:rPr lang="mk-MK" sz="1000" dirty="0">
                          <a:solidFill>
                            <a:schemeClr val="bg1"/>
                          </a:solidFill>
                          <a:effectLst/>
                          <a:latin typeface="Candara" panose="020E0502030303020204" pitchFamily="34" charset="0"/>
                        </a:rPr>
                        <a:t>Донации од странство</a:t>
                      </a:r>
                      <a:endParaRPr lang="en-US"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1000" b="1">
                          <a:solidFill>
                            <a:schemeClr val="bg1"/>
                          </a:solidFill>
                          <a:effectLst/>
                          <a:latin typeface="Candara" panose="020E0502030303020204" pitchFamily="34" charset="0"/>
                        </a:rPr>
                        <a:t>0</a:t>
                      </a:r>
                      <a:endParaRPr lang="en-US" sz="1000" b="1">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144013">
                <a:tc>
                  <a:txBody>
                    <a:bodyPr/>
                    <a:lstStyle/>
                    <a:p>
                      <a:pPr marL="0" marR="0" algn="just">
                        <a:lnSpc>
                          <a:spcPct val="115000"/>
                        </a:lnSpc>
                        <a:spcBef>
                          <a:spcPts val="0"/>
                        </a:spcBef>
                        <a:spcAft>
                          <a:spcPts val="0"/>
                        </a:spcAft>
                      </a:pPr>
                      <a:r>
                        <a:rPr lang="mk-MK" sz="1000" dirty="0">
                          <a:solidFill>
                            <a:schemeClr val="bg1"/>
                          </a:solidFill>
                          <a:effectLst/>
                          <a:latin typeface="Candara" panose="020E0502030303020204" pitchFamily="34" charset="0"/>
                        </a:rPr>
                        <a:t>Тековни донации</a:t>
                      </a:r>
                      <a:endParaRPr lang="en-US"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1000" b="1" dirty="0">
                          <a:solidFill>
                            <a:schemeClr val="bg1"/>
                          </a:solidFill>
                          <a:effectLst/>
                          <a:latin typeface="Candara" panose="020E0502030303020204" pitchFamily="34" charset="0"/>
                        </a:rPr>
                        <a:t>0</a:t>
                      </a:r>
                      <a:endParaRPr lang="en-US" sz="1000" b="1"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285766">
                <a:tc>
                  <a:txBody>
                    <a:bodyPr/>
                    <a:lstStyle/>
                    <a:p>
                      <a:pPr marL="0" marR="0" algn="just">
                        <a:lnSpc>
                          <a:spcPct val="115000"/>
                        </a:lnSpc>
                        <a:spcBef>
                          <a:spcPts val="0"/>
                        </a:spcBef>
                        <a:spcAft>
                          <a:spcPts val="0"/>
                        </a:spcAft>
                      </a:pPr>
                      <a:r>
                        <a:rPr lang="mk-MK" sz="1000" dirty="0">
                          <a:solidFill>
                            <a:schemeClr val="bg1"/>
                          </a:solidFill>
                          <a:effectLst/>
                          <a:latin typeface="Candara" panose="020E0502030303020204" pitchFamily="34" charset="0"/>
                        </a:rPr>
                        <a:t>Вкупно</a:t>
                      </a:r>
                      <a:r>
                        <a:rPr lang="mk-MK" sz="1000" dirty="0" smtClean="0">
                          <a:solidFill>
                            <a:schemeClr val="bg1"/>
                          </a:solidFill>
                          <a:effectLst/>
                          <a:latin typeface="Candara" panose="020E0502030303020204" pitchFamily="34" charset="0"/>
                        </a:rPr>
                        <a:t>:</a:t>
                      </a:r>
                      <a:endParaRPr lang="en-US" sz="1000" dirty="0">
                        <a:solidFill>
                          <a:schemeClr val="bg1"/>
                        </a:solidFill>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mk-MK" sz="1000" b="1" dirty="0" smtClean="0">
                          <a:solidFill>
                            <a:schemeClr val="bg1"/>
                          </a:solidFill>
                          <a:effectLst/>
                          <a:latin typeface="Candara" panose="020E0502030303020204" pitchFamily="34" charset="0"/>
                        </a:rPr>
                        <a:t>54.014.142</a:t>
                      </a:r>
                      <a:endParaRPr lang="en-US" sz="1000" b="1"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9" name="Striped Right Arrow 8"/>
          <p:cNvSpPr/>
          <p:nvPr/>
        </p:nvSpPr>
        <p:spPr>
          <a:xfrm>
            <a:off x="1673352" y="1212560"/>
            <a:ext cx="1700784" cy="533720"/>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 name="Striped Right Arrow 9"/>
          <p:cNvSpPr/>
          <p:nvPr/>
        </p:nvSpPr>
        <p:spPr>
          <a:xfrm>
            <a:off x="2523744" y="2350008"/>
            <a:ext cx="740664" cy="484632"/>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 name="Striped Right Arrow 10"/>
          <p:cNvSpPr/>
          <p:nvPr/>
        </p:nvSpPr>
        <p:spPr>
          <a:xfrm>
            <a:off x="2642616" y="3127248"/>
            <a:ext cx="731520" cy="484632"/>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Striped Right Arrow 11"/>
          <p:cNvSpPr/>
          <p:nvPr/>
        </p:nvSpPr>
        <p:spPr>
          <a:xfrm>
            <a:off x="1517904" y="3955004"/>
            <a:ext cx="1746504" cy="521208"/>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56888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3" name="Google Shape;84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12</a:t>
            </a:fld>
            <a:endParaRPr/>
          </a:p>
        </p:txBody>
      </p:sp>
      <p:sp>
        <p:nvSpPr>
          <p:cNvPr id="5" name="Google Shape;821;p21"/>
          <p:cNvSpPr txBox="1">
            <a:spLocks/>
          </p:cNvSpPr>
          <p:nvPr/>
        </p:nvSpPr>
        <p:spPr>
          <a:xfrm>
            <a:off x="211015" y="535925"/>
            <a:ext cx="8721969" cy="441121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r>
              <a:rPr lang="ru-RU" sz="1100" b="1" dirty="0" smtClean="0">
                <a:solidFill>
                  <a:schemeClr val="accent3">
                    <a:lumMod val="60000"/>
                    <a:lumOff val="40000"/>
                  </a:schemeClr>
                </a:solidFill>
                <a:latin typeface="Candara" panose="020E0502030303020204" pitchFamily="34" charset="0"/>
              </a:rPr>
              <a:t>ТРАНСФЕРИ</a:t>
            </a:r>
            <a:r>
              <a:rPr lang="ru-RU" sz="1100" b="1" dirty="0" smtClean="0">
                <a:solidFill>
                  <a:srgbClr val="C00000"/>
                </a:solidFill>
                <a:latin typeface="Candara" panose="020E0502030303020204" pitchFamily="34" charset="0"/>
              </a:rPr>
              <a:t> </a:t>
            </a:r>
          </a:p>
          <a:p>
            <a:r>
              <a:rPr lang="ru-RU" sz="1100" dirty="0" smtClean="0">
                <a:latin typeface="Candara" panose="020E0502030303020204" pitchFamily="34" charset="0"/>
              </a:rPr>
              <a:t>        Износот на транферите кои ги прави централната власт кон Општина Берово а кои влегуваат во основниот буџет се однесуваат на: </a:t>
            </a:r>
          </a:p>
          <a:p>
            <a:r>
              <a:rPr lang="ru-RU" sz="1100" dirty="0" smtClean="0">
                <a:latin typeface="Candara" panose="020E0502030303020204" pitchFamily="34" charset="0"/>
              </a:rPr>
              <a:t>	-трансфери од Буџетите и Фондовите,</a:t>
            </a:r>
          </a:p>
          <a:p>
            <a:r>
              <a:rPr lang="ru-RU" sz="1100" dirty="0" smtClean="0">
                <a:latin typeface="Candara" panose="020E0502030303020204" pitchFamily="34" charset="0"/>
              </a:rPr>
              <a:t>	-Дотации на општината од приход од ДДВ од вкупно наплатениот данок на додадена вредност остварен во претходната фискална година, а врз основа на утврдена методологија за распределба</a:t>
            </a:r>
          </a:p>
          <a:p>
            <a:r>
              <a:rPr lang="ru-RU" sz="1100" dirty="0" smtClean="0">
                <a:latin typeface="Candara" panose="020E0502030303020204" pitchFamily="34" charset="0"/>
              </a:rPr>
              <a:t>	-</a:t>
            </a:r>
            <a:r>
              <a:rPr lang="en-US" sz="1100" dirty="0" smtClean="0">
                <a:latin typeface="Candara" panose="020E0502030303020204" pitchFamily="34" charset="0"/>
              </a:rPr>
              <a:t>4,5</a:t>
            </a:r>
            <a:r>
              <a:rPr lang="ru-RU" sz="1100" dirty="0" smtClean="0">
                <a:latin typeface="Candara" panose="020E0502030303020204" pitchFamily="34" charset="0"/>
              </a:rPr>
              <a:t>% од персоналниот данок на доход на лични примања од плати од физички лица наплатен во општината во која се пријавени со постојано живеалиште и претстојувалиште</a:t>
            </a:r>
          </a:p>
          <a:p>
            <a:endParaRPr lang="ru-RU" sz="1100" dirty="0">
              <a:latin typeface="Candara" panose="020E0502030303020204" pitchFamily="34" charset="0"/>
            </a:endParaRPr>
          </a:p>
          <a:p>
            <a:r>
              <a:rPr lang="ru-RU" sz="1100" b="1" dirty="0" smtClean="0">
                <a:solidFill>
                  <a:schemeClr val="accent3">
                    <a:lumMod val="60000"/>
                    <a:lumOff val="40000"/>
                  </a:schemeClr>
                </a:solidFill>
                <a:latin typeface="Candara" panose="020E0502030303020204" pitchFamily="34" charset="0"/>
              </a:rPr>
              <a:t>ПРИХОДИ ОД САМОФИНАНСИРАЧКИ АКТИВНОСТИ </a:t>
            </a:r>
          </a:p>
          <a:p>
            <a:r>
              <a:rPr lang="ru-RU" sz="1100" dirty="0" smtClean="0">
                <a:latin typeface="Candara" panose="020E0502030303020204" pitchFamily="34" charset="0"/>
              </a:rPr>
              <a:t>        Се однесуваат на дел од неданочните приходи кои ги оствариле и генерилале образовните институции, градинките и останати институции под надлежност на општината (закупнини од објекти, средства за екскурзии, целодневна и претшколска грижа...)</a:t>
            </a:r>
          </a:p>
          <a:p>
            <a:endParaRPr lang="ru-RU" sz="1100" dirty="0">
              <a:latin typeface="Candara" panose="020E0502030303020204" pitchFamily="34" charset="0"/>
            </a:endParaRPr>
          </a:p>
          <a:p>
            <a:r>
              <a:rPr lang="ru-RU" sz="1100" b="1" dirty="0" smtClean="0">
                <a:solidFill>
                  <a:schemeClr val="accent3">
                    <a:lumMod val="60000"/>
                    <a:lumOff val="40000"/>
                  </a:schemeClr>
                </a:solidFill>
                <a:latin typeface="Candara" panose="020E0502030303020204" pitchFamily="34" charset="0"/>
              </a:rPr>
              <a:t>БЛОК ДОТАЦИИ</a:t>
            </a:r>
          </a:p>
          <a:p>
            <a:r>
              <a:rPr lang="ru-RU" sz="1100" dirty="0" smtClean="0">
                <a:latin typeface="Candara" panose="020E0502030303020204" pitchFamily="34" charset="0"/>
              </a:rPr>
              <a:t>        Блок дотациите се средства трансферирани од МОН, МТСП и Министерство за култура наменети за функционирање на образовни институции, градинки и културни домови.</a:t>
            </a:r>
          </a:p>
          <a:p>
            <a:endParaRPr lang="ru-RU" sz="1100" dirty="0">
              <a:latin typeface="Candara" panose="020E0502030303020204" pitchFamily="34" charset="0"/>
            </a:endParaRPr>
          </a:p>
          <a:p>
            <a:r>
              <a:rPr lang="ru-RU" sz="1100" b="1" dirty="0" smtClean="0">
                <a:solidFill>
                  <a:schemeClr val="accent3">
                    <a:lumMod val="60000"/>
                    <a:lumOff val="40000"/>
                  </a:schemeClr>
                </a:solidFill>
                <a:latin typeface="Candara" panose="020E0502030303020204" pitchFamily="34" charset="0"/>
              </a:rPr>
              <a:t>НАМЕНСКА ДОТАЦИЈА</a:t>
            </a:r>
          </a:p>
          <a:p>
            <a:r>
              <a:rPr lang="ru-RU" sz="1100" dirty="0" smtClean="0">
                <a:latin typeface="Candara" panose="020E0502030303020204" pitchFamily="34" charset="0"/>
              </a:rPr>
              <a:t>         Претставува трансфер на средства кој се однесува на плати за вработените во ТППЕ-Берово</a:t>
            </a:r>
          </a:p>
          <a:p>
            <a:endParaRPr lang="ru-RU" sz="1100" b="1" dirty="0">
              <a:solidFill>
                <a:schemeClr val="accent3">
                  <a:lumMod val="60000"/>
                  <a:lumOff val="40000"/>
                </a:schemeClr>
              </a:solidFill>
              <a:latin typeface="Candara" panose="020E0502030303020204" pitchFamily="34" charset="0"/>
            </a:endParaRPr>
          </a:p>
          <a:p>
            <a:r>
              <a:rPr lang="ru-RU" sz="1100" b="1" dirty="0" smtClean="0">
                <a:solidFill>
                  <a:schemeClr val="accent3">
                    <a:lumMod val="60000"/>
                    <a:lumOff val="40000"/>
                  </a:schemeClr>
                </a:solidFill>
                <a:latin typeface="Candara" panose="020E0502030303020204" pitchFamily="34" charset="0"/>
              </a:rPr>
              <a:t>ДОНАЦИИ </a:t>
            </a:r>
          </a:p>
          <a:p>
            <a:r>
              <a:rPr lang="ru-RU" sz="1100" dirty="0" smtClean="0">
                <a:latin typeface="Candara" panose="020E0502030303020204" pitchFamily="34" charset="0"/>
              </a:rPr>
              <a:t>         Финансиски средства кои претставуваат приход на буџетот на општината. Донациите во ствари се евидентираат во имотот на општината. Намената и начинот за користење на донациите се регулираат со договор помеѓу донаторот и градоначалникот за што претходно согласност дава Советот на општината.</a:t>
            </a:r>
          </a:p>
          <a:p>
            <a:endParaRPr lang="ru-RU" sz="1400" dirty="0" smtClean="0">
              <a:latin typeface="Candara" panose="020E0502030303020204" pitchFamily="34" charset="0"/>
            </a:endParaRPr>
          </a:p>
          <a:p>
            <a:endParaRPr lang="ru-RU" sz="1400" dirty="0">
              <a:latin typeface="Candara" panose="020E0502030303020204" pitchFamily="34" charset="0"/>
            </a:endParaRPr>
          </a:p>
        </p:txBody>
      </p:sp>
    </p:spTree>
    <p:extLst>
      <p:ext uri="{BB962C8B-B14F-4D97-AF65-F5344CB8AC3E}">
        <p14:creationId xmlns="" xmlns:p14="http://schemas.microsoft.com/office/powerpoint/2010/main" val="2871035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3" name="Google Shape;84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13</a:t>
            </a:fld>
            <a:endParaRPr/>
          </a:p>
        </p:txBody>
      </p:sp>
      <p:sp>
        <p:nvSpPr>
          <p:cNvPr id="19" name="Google Shape;821;p21"/>
          <p:cNvSpPr txBox="1">
            <a:spLocks/>
          </p:cNvSpPr>
          <p:nvPr/>
        </p:nvSpPr>
        <p:spPr>
          <a:xfrm>
            <a:off x="489372" y="177733"/>
            <a:ext cx="8375903" cy="71638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457200" indent="-457200">
              <a:buFont typeface="Wingdings" panose="05000000000000000000" pitchFamily="2" charset="2"/>
              <a:buChar char="ü"/>
            </a:pPr>
            <a:r>
              <a:rPr lang="mk-MK" sz="2400" dirty="0" smtClean="0">
                <a:latin typeface="Candara" panose="020E0502030303020204" pitchFamily="34" charset="0"/>
              </a:rPr>
              <a:t>Блок и наменски дотации</a:t>
            </a:r>
            <a:endParaRPr lang="ru-RU" sz="2400" dirty="0">
              <a:latin typeface="Candara" panose="020E0502030303020204" pitchFamily="34" charset="0"/>
            </a:endParaRPr>
          </a:p>
        </p:txBody>
      </p:sp>
      <p:graphicFrame>
        <p:nvGraphicFramePr>
          <p:cNvPr id="23" name="Chart 22"/>
          <p:cNvGraphicFramePr/>
          <p:nvPr>
            <p:extLst>
              <p:ext uri="{D42A27DB-BD31-4B8C-83A1-F6EECF244321}">
                <p14:modId xmlns="" xmlns:p14="http://schemas.microsoft.com/office/powerpoint/2010/main" val="41061240"/>
              </p:ext>
            </p:extLst>
          </p:nvPr>
        </p:nvGraphicFramePr>
        <p:xfrm>
          <a:off x="173735" y="894116"/>
          <a:ext cx="8764692" cy="40527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35" name="Google Shape;835;p21"/>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14</a:t>
            </a:fld>
            <a:endParaRPr/>
          </a:p>
        </p:txBody>
      </p:sp>
      <p:sp>
        <p:nvSpPr>
          <p:cNvPr id="821" name="Google Shape;821;p21"/>
          <p:cNvSpPr txBox="1">
            <a:spLocks noGrp="1"/>
          </p:cNvSpPr>
          <p:nvPr>
            <p:ph type="ctrTitle" idx="4294967295"/>
          </p:nvPr>
        </p:nvSpPr>
        <p:spPr>
          <a:xfrm>
            <a:off x="0" y="285750"/>
            <a:ext cx="8375650" cy="519113"/>
          </a:xfrm>
          <a:prstGeom prst="rect">
            <a:avLst/>
          </a:prstGeom>
        </p:spPr>
        <p:txBody>
          <a:bodyPr spcFirstLastPara="1" wrap="square" lIns="91425" tIns="91425" rIns="91425" bIns="91425" anchor="b" anchorCtr="0">
            <a:noAutofit/>
          </a:bodyPr>
          <a:lstStyle/>
          <a:p>
            <a:pPr marL="457200" lvl="0" indent="-457200" algn="l" rtl="0">
              <a:spcBef>
                <a:spcPts val="0"/>
              </a:spcBef>
              <a:spcAft>
                <a:spcPts val="0"/>
              </a:spcAft>
              <a:buFont typeface="Wingdings" panose="05000000000000000000" pitchFamily="2" charset="2"/>
              <a:buChar char="ü"/>
            </a:pPr>
            <a:r>
              <a:rPr lang="mk-MK" sz="2000" dirty="0" smtClean="0">
                <a:latin typeface="Candara" panose="020E0502030303020204" pitchFamily="34" charset="0"/>
              </a:rPr>
              <a:t>Расходи на Буџет на Општина Берово за 2021 година</a:t>
            </a:r>
            <a:endParaRPr sz="2000" dirty="0">
              <a:latin typeface="Candara" panose="020E0502030303020204" pitchFamily="34" charset="0"/>
            </a:endParaRPr>
          </a:p>
        </p:txBody>
      </p:sp>
      <p:graphicFrame>
        <p:nvGraphicFramePr>
          <p:cNvPr id="2" name="Diagram 1"/>
          <p:cNvGraphicFramePr/>
          <p:nvPr>
            <p:extLst>
              <p:ext uri="{D42A27DB-BD31-4B8C-83A1-F6EECF244321}">
                <p14:modId xmlns="" xmlns:p14="http://schemas.microsoft.com/office/powerpoint/2010/main" val="1946809485"/>
              </p:ext>
            </p:extLst>
          </p:nvPr>
        </p:nvGraphicFramePr>
        <p:xfrm>
          <a:off x="489372" y="648676"/>
          <a:ext cx="3076788" cy="4329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extLst>
              <p:ext uri="{D42A27DB-BD31-4B8C-83A1-F6EECF244321}">
                <p14:modId xmlns="" xmlns:p14="http://schemas.microsoft.com/office/powerpoint/2010/main" val="52160796"/>
              </p:ext>
            </p:extLst>
          </p:nvPr>
        </p:nvGraphicFramePr>
        <p:xfrm>
          <a:off x="3880551" y="639209"/>
          <a:ext cx="2238198" cy="43297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Diagram 13"/>
          <p:cNvGraphicFramePr/>
          <p:nvPr>
            <p:extLst>
              <p:ext uri="{D42A27DB-BD31-4B8C-83A1-F6EECF244321}">
                <p14:modId xmlns="" xmlns:p14="http://schemas.microsoft.com/office/powerpoint/2010/main" val="367640647"/>
              </p:ext>
            </p:extLst>
          </p:nvPr>
        </p:nvGraphicFramePr>
        <p:xfrm>
          <a:off x="6091874" y="624292"/>
          <a:ext cx="2238198" cy="432972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7" name="Diagram 6"/>
          <p:cNvGraphicFramePr/>
          <p:nvPr>
            <p:extLst>
              <p:ext uri="{D42A27DB-BD31-4B8C-83A1-F6EECF244321}">
                <p14:modId xmlns="" xmlns:p14="http://schemas.microsoft.com/office/powerpoint/2010/main" val="367640647"/>
              </p:ext>
            </p:extLst>
          </p:nvPr>
        </p:nvGraphicFramePr>
        <p:xfrm>
          <a:off x="6269211" y="813777"/>
          <a:ext cx="2238198" cy="4329723"/>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 xmlns:p14="http://schemas.microsoft.com/office/powerpoint/2010/main" val="745351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35" name="Google Shape;835;p21"/>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15</a:t>
            </a:fld>
            <a:endParaRPr/>
          </a:p>
        </p:txBody>
      </p:sp>
      <p:sp>
        <p:nvSpPr>
          <p:cNvPr id="821" name="Google Shape;821;p21"/>
          <p:cNvSpPr txBox="1">
            <a:spLocks noGrp="1"/>
          </p:cNvSpPr>
          <p:nvPr>
            <p:ph type="ctrTitle" idx="4294967295"/>
          </p:nvPr>
        </p:nvSpPr>
        <p:spPr>
          <a:xfrm>
            <a:off x="0" y="285750"/>
            <a:ext cx="8375650" cy="519113"/>
          </a:xfrm>
          <a:prstGeom prst="rect">
            <a:avLst/>
          </a:prstGeom>
        </p:spPr>
        <p:txBody>
          <a:bodyPr spcFirstLastPara="1" wrap="square" lIns="91425" tIns="91425" rIns="91425" bIns="91425" anchor="b" anchorCtr="0">
            <a:noAutofit/>
          </a:bodyPr>
          <a:lstStyle/>
          <a:p>
            <a:pPr marL="457200" lvl="0" indent="-457200" algn="l" rtl="0">
              <a:spcBef>
                <a:spcPts val="0"/>
              </a:spcBef>
              <a:spcAft>
                <a:spcPts val="0"/>
              </a:spcAft>
              <a:buFont typeface="Wingdings" panose="05000000000000000000" pitchFamily="2" charset="2"/>
              <a:buChar char="ü"/>
            </a:pPr>
            <a:r>
              <a:rPr lang="mk-MK" sz="2000" dirty="0" smtClean="0">
                <a:latin typeface="Candara" panose="020E0502030303020204" pitchFamily="34" charset="0"/>
              </a:rPr>
              <a:t>Расходи на Буџет на Општина Берово за 2021 година</a:t>
            </a:r>
            <a:endParaRPr sz="2000" dirty="0">
              <a:latin typeface="Candara" panose="020E0502030303020204" pitchFamily="34" charset="0"/>
            </a:endParaRPr>
          </a:p>
        </p:txBody>
      </p:sp>
      <p:graphicFrame>
        <p:nvGraphicFramePr>
          <p:cNvPr id="2" name="Diagram 1"/>
          <p:cNvGraphicFramePr/>
          <p:nvPr>
            <p:extLst>
              <p:ext uri="{D42A27DB-BD31-4B8C-83A1-F6EECF244321}">
                <p14:modId xmlns="" xmlns:p14="http://schemas.microsoft.com/office/powerpoint/2010/main" val="314648979"/>
              </p:ext>
            </p:extLst>
          </p:nvPr>
        </p:nvGraphicFramePr>
        <p:xfrm>
          <a:off x="489372" y="648677"/>
          <a:ext cx="2674452" cy="3475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extLst>
              <p:ext uri="{D42A27DB-BD31-4B8C-83A1-F6EECF244321}">
                <p14:modId xmlns="" xmlns:p14="http://schemas.microsoft.com/office/powerpoint/2010/main" val="2698350908"/>
              </p:ext>
            </p:extLst>
          </p:nvPr>
        </p:nvGraphicFramePr>
        <p:xfrm>
          <a:off x="5751577" y="285886"/>
          <a:ext cx="2626516" cy="36608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Diagram 13"/>
          <p:cNvGraphicFramePr/>
          <p:nvPr>
            <p:extLst>
              <p:ext uri="{D42A27DB-BD31-4B8C-83A1-F6EECF244321}">
                <p14:modId xmlns="" xmlns:p14="http://schemas.microsoft.com/office/powerpoint/2010/main" val="723499002"/>
              </p:ext>
            </p:extLst>
          </p:nvPr>
        </p:nvGraphicFramePr>
        <p:xfrm>
          <a:off x="2788920" y="427229"/>
          <a:ext cx="3264408" cy="471627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 xmlns:p14="http://schemas.microsoft.com/office/powerpoint/2010/main" val="2426391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35" name="Google Shape;835;p21"/>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16</a:t>
            </a:fld>
            <a:endParaRPr/>
          </a:p>
        </p:txBody>
      </p:sp>
      <p:sp>
        <p:nvSpPr>
          <p:cNvPr id="821" name="Google Shape;821;p21"/>
          <p:cNvSpPr txBox="1">
            <a:spLocks noGrp="1"/>
          </p:cNvSpPr>
          <p:nvPr>
            <p:ph type="ctrTitle" idx="4294967295"/>
          </p:nvPr>
        </p:nvSpPr>
        <p:spPr>
          <a:xfrm>
            <a:off x="0" y="285750"/>
            <a:ext cx="8375650" cy="519113"/>
          </a:xfrm>
          <a:prstGeom prst="rect">
            <a:avLst/>
          </a:prstGeom>
        </p:spPr>
        <p:txBody>
          <a:bodyPr spcFirstLastPara="1" wrap="square" lIns="91425" tIns="91425" rIns="91425" bIns="91425" anchor="b" anchorCtr="0">
            <a:noAutofit/>
          </a:bodyPr>
          <a:lstStyle/>
          <a:p>
            <a:pPr marL="457200" lvl="0" indent="-457200" algn="l" rtl="0">
              <a:spcBef>
                <a:spcPts val="0"/>
              </a:spcBef>
              <a:spcAft>
                <a:spcPts val="0"/>
              </a:spcAft>
              <a:buFont typeface="Wingdings" panose="05000000000000000000" pitchFamily="2" charset="2"/>
              <a:buChar char="ü"/>
            </a:pPr>
            <a:r>
              <a:rPr lang="mk-MK" sz="2000" dirty="0" smtClean="0">
                <a:latin typeface="Candara" panose="020E0502030303020204" pitchFamily="34" charset="0"/>
              </a:rPr>
              <a:t>Расходи на Буџет на Општина Берово за 2021 година</a:t>
            </a:r>
            <a:endParaRPr sz="2000" dirty="0">
              <a:latin typeface="Candara" panose="020E0502030303020204" pitchFamily="34" charset="0"/>
            </a:endParaRPr>
          </a:p>
        </p:txBody>
      </p:sp>
      <p:graphicFrame>
        <p:nvGraphicFramePr>
          <p:cNvPr id="2" name="Diagram 1"/>
          <p:cNvGraphicFramePr/>
          <p:nvPr>
            <p:extLst>
              <p:ext uri="{D42A27DB-BD31-4B8C-83A1-F6EECF244321}">
                <p14:modId xmlns="" xmlns:p14="http://schemas.microsoft.com/office/powerpoint/2010/main" val="1772966192"/>
              </p:ext>
            </p:extLst>
          </p:nvPr>
        </p:nvGraphicFramePr>
        <p:xfrm>
          <a:off x="224196" y="1005293"/>
          <a:ext cx="2674452" cy="3475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extLst>
              <p:ext uri="{D42A27DB-BD31-4B8C-83A1-F6EECF244321}">
                <p14:modId xmlns="" xmlns:p14="http://schemas.microsoft.com/office/powerpoint/2010/main" val="3624856891"/>
              </p:ext>
            </p:extLst>
          </p:nvPr>
        </p:nvGraphicFramePr>
        <p:xfrm>
          <a:off x="5495544" y="642503"/>
          <a:ext cx="2939963" cy="32802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Diagram 13"/>
          <p:cNvGraphicFramePr/>
          <p:nvPr>
            <p:extLst>
              <p:ext uri="{D42A27DB-BD31-4B8C-83A1-F6EECF244321}">
                <p14:modId xmlns="" xmlns:p14="http://schemas.microsoft.com/office/powerpoint/2010/main" val="2275319540"/>
              </p:ext>
            </p:extLst>
          </p:nvPr>
        </p:nvGraphicFramePr>
        <p:xfrm>
          <a:off x="2962656" y="532354"/>
          <a:ext cx="2359152" cy="324054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7" name="Diagram 6"/>
          <p:cNvGraphicFramePr/>
          <p:nvPr>
            <p:extLst>
              <p:ext uri="{D42A27DB-BD31-4B8C-83A1-F6EECF244321}">
                <p14:modId xmlns="" xmlns:p14="http://schemas.microsoft.com/office/powerpoint/2010/main" val="3410232661"/>
              </p:ext>
            </p:extLst>
          </p:nvPr>
        </p:nvGraphicFramePr>
        <p:xfrm>
          <a:off x="4425695" y="3610356"/>
          <a:ext cx="4517111" cy="131826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 xmlns:p14="http://schemas.microsoft.com/office/powerpoint/2010/main" val="860491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35" name="Google Shape;835;p21"/>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17</a:t>
            </a:fld>
            <a:endParaRPr/>
          </a:p>
        </p:txBody>
      </p:sp>
      <p:sp>
        <p:nvSpPr>
          <p:cNvPr id="821" name="Google Shape;821;p21"/>
          <p:cNvSpPr txBox="1">
            <a:spLocks noGrp="1"/>
          </p:cNvSpPr>
          <p:nvPr>
            <p:ph type="ctrTitle" idx="4294967295"/>
          </p:nvPr>
        </p:nvSpPr>
        <p:spPr>
          <a:xfrm>
            <a:off x="0" y="285750"/>
            <a:ext cx="8375650" cy="519113"/>
          </a:xfrm>
          <a:prstGeom prst="rect">
            <a:avLst/>
          </a:prstGeom>
        </p:spPr>
        <p:txBody>
          <a:bodyPr spcFirstLastPara="1" wrap="square" lIns="91425" tIns="91425" rIns="91425" bIns="91425" anchor="b" anchorCtr="0">
            <a:noAutofit/>
          </a:bodyPr>
          <a:lstStyle/>
          <a:p>
            <a:pPr marL="457200" lvl="0" indent="-457200" algn="l" rtl="0">
              <a:spcBef>
                <a:spcPts val="0"/>
              </a:spcBef>
              <a:spcAft>
                <a:spcPts val="0"/>
              </a:spcAft>
              <a:buFont typeface="Wingdings" panose="05000000000000000000" pitchFamily="2" charset="2"/>
              <a:buChar char="ü"/>
            </a:pPr>
            <a:r>
              <a:rPr lang="mk-MK" sz="2000" dirty="0" smtClean="0">
                <a:latin typeface="Candara" panose="020E0502030303020204" pitchFamily="34" charset="0"/>
              </a:rPr>
              <a:t>Расходи на Буџет на Општина Берово за 2021 година</a:t>
            </a:r>
            <a:endParaRPr sz="2000" dirty="0">
              <a:latin typeface="Candara" panose="020E0502030303020204" pitchFamily="34" charset="0"/>
            </a:endParaRPr>
          </a:p>
        </p:txBody>
      </p:sp>
      <p:graphicFrame>
        <p:nvGraphicFramePr>
          <p:cNvPr id="3" name="Diagram 2"/>
          <p:cNvGraphicFramePr/>
          <p:nvPr>
            <p:extLst>
              <p:ext uri="{D42A27DB-BD31-4B8C-83A1-F6EECF244321}">
                <p14:modId xmlns="" xmlns:p14="http://schemas.microsoft.com/office/powerpoint/2010/main" val="484779988"/>
              </p:ext>
            </p:extLst>
          </p:nvPr>
        </p:nvGraphicFramePr>
        <p:xfrm>
          <a:off x="4550663" y="285886"/>
          <a:ext cx="3843529" cy="4641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able 3"/>
          <p:cNvGraphicFramePr>
            <a:graphicFrameLocks noGrp="1"/>
          </p:cNvGraphicFramePr>
          <p:nvPr>
            <p:extLst>
              <p:ext uri="{D42A27DB-BD31-4B8C-83A1-F6EECF244321}">
                <p14:modId xmlns="" xmlns:p14="http://schemas.microsoft.com/office/powerpoint/2010/main" val="2679102157"/>
              </p:ext>
            </p:extLst>
          </p:nvPr>
        </p:nvGraphicFramePr>
        <p:xfrm>
          <a:off x="315636" y="2072532"/>
          <a:ext cx="4091772" cy="1119601"/>
        </p:xfrm>
        <a:graphic>
          <a:graphicData uri="http://schemas.openxmlformats.org/drawingml/2006/table">
            <a:tbl>
              <a:tblPr firstRow="1" bandRow="1">
                <a:tableStyleId>{22838BEF-8BB2-4498-84A7-C5851F593DF1}</a:tableStyleId>
              </a:tblPr>
              <a:tblGrid>
                <a:gridCol w="2967060"/>
                <a:gridCol w="1124712"/>
              </a:tblGrid>
              <a:tr h="387042">
                <a:tc>
                  <a:txBody>
                    <a:bodyPr/>
                    <a:lstStyle/>
                    <a:p>
                      <a:r>
                        <a:rPr lang="mk-MK" sz="1050" dirty="0" smtClean="0">
                          <a:latin typeface="Candara" panose="020E0502030303020204" pitchFamily="34" charset="0"/>
                        </a:rPr>
                        <a:t>Потрошена</a:t>
                      </a:r>
                      <a:r>
                        <a:rPr lang="mk-MK" sz="1050" baseline="0" dirty="0" smtClean="0">
                          <a:latin typeface="Candara" panose="020E0502030303020204" pitchFamily="34" charset="0"/>
                        </a:rPr>
                        <a:t> електрична енергија за улично осветлување</a:t>
                      </a:r>
                      <a:endParaRPr lang="en-US" sz="1050" dirty="0">
                        <a:latin typeface="Candara" panose="020E0502030303020204" pitchFamily="34" charset="0"/>
                      </a:endParaRPr>
                    </a:p>
                  </a:txBody>
                  <a:tcPr/>
                </a:tc>
                <a:tc>
                  <a:txBody>
                    <a:bodyPr/>
                    <a:lstStyle/>
                    <a:p>
                      <a:r>
                        <a:rPr lang="en-US" sz="1050" dirty="0" smtClean="0">
                          <a:latin typeface="Candara" panose="020E0502030303020204" pitchFamily="34" charset="0"/>
                        </a:rPr>
                        <a:t>5</a:t>
                      </a:r>
                      <a:r>
                        <a:rPr lang="mk-MK" sz="1050" dirty="0" smtClean="0">
                          <a:latin typeface="Candara" panose="020E0502030303020204" pitchFamily="34" charset="0"/>
                        </a:rPr>
                        <a:t>.</a:t>
                      </a:r>
                      <a:r>
                        <a:rPr lang="en-US" sz="1050" dirty="0" smtClean="0">
                          <a:latin typeface="Candara" panose="020E0502030303020204" pitchFamily="34" charset="0"/>
                        </a:rPr>
                        <a:t>000</a:t>
                      </a:r>
                      <a:r>
                        <a:rPr lang="mk-MK" sz="1050" dirty="0" smtClean="0">
                          <a:latin typeface="Candara" panose="020E0502030303020204" pitchFamily="34" charset="0"/>
                        </a:rPr>
                        <a:t>.000</a:t>
                      </a:r>
                      <a:endParaRPr lang="en-US" sz="1050" dirty="0">
                        <a:latin typeface="Candara" panose="020E0502030303020204" pitchFamily="34" charset="0"/>
                      </a:endParaRPr>
                    </a:p>
                  </a:txBody>
                  <a:tcPr/>
                </a:tc>
              </a:tr>
              <a:tr h="387042">
                <a:tc>
                  <a:txBody>
                    <a:bodyPr/>
                    <a:lstStyle/>
                    <a:p>
                      <a:r>
                        <a:rPr lang="mk-MK" sz="1050" dirty="0" smtClean="0">
                          <a:latin typeface="Candara" panose="020E0502030303020204" pitchFamily="34" charset="0"/>
                        </a:rPr>
                        <a:t>Набавка</a:t>
                      </a:r>
                      <a:r>
                        <a:rPr lang="mk-MK" sz="1050" baseline="0" dirty="0" smtClean="0">
                          <a:latin typeface="Candara" panose="020E0502030303020204" pitchFamily="34" charset="0"/>
                        </a:rPr>
                        <a:t> и вградување на материјали за улично осветлување</a:t>
                      </a:r>
                      <a:endParaRPr lang="en-US" sz="1050" dirty="0">
                        <a:latin typeface="Candara" panose="020E0502030303020204" pitchFamily="34" charset="0"/>
                      </a:endParaRPr>
                    </a:p>
                  </a:txBody>
                  <a:tcPr/>
                </a:tc>
                <a:tc>
                  <a:txBody>
                    <a:bodyPr/>
                    <a:lstStyle/>
                    <a:p>
                      <a:r>
                        <a:rPr lang="mk-MK" sz="1050" dirty="0" smtClean="0">
                          <a:latin typeface="Candara" panose="020E0502030303020204" pitchFamily="34" charset="0"/>
                        </a:rPr>
                        <a:t>1.</a:t>
                      </a:r>
                      <a:r>
                        <a:rPr lang="en-US" sz="1050" dirty="0" smtClean="0">
                          <a:latin typeface="Candara" panose="020E0502030303020204" pitchFamily="34" charset="0"/>
                        </a:rPr>
                        <a:t>000</a:t>
                      </a:r>
                      <a:r>
                        <a:rPr lang="mk-MK" sz="1050" dirty="0" smtClean="0">
                          <a:latin typeface="Candara" panose="020E0502030303020204" pitchFamily="34" charset="0"/>
                        </a:rPr>
                        <a:t>.000</a:t>
                      </a:r>
                      <a:endParaRPr lang="en-US" sz="1050" dirty="0">
                        <a:latin typeface="Candara" panose="020E0502030303020204" pitchFamily="34" charset="0"/>
                      </a:endParaRPr>
                    </a:p>
                  </a:txBody>
                  <a:tcPr/>
                </a:tc>
              </a:tr>
              <a:tr h="296641">
                <a:tc>
                  <a:txBody>
                    <a:bodyPr/>
                    <a:lstStyle/>
                    <a:p>
                      <a:r>
                        <a:rPr lang="mk-MK" sz="1050" dirty="0" smtClean="0">
                          <a:latin typeface="Candara" panose="020E0502030303020204" pitchFamily="34" charset="0"/>
                        </a:rPr>
                        <a:t>Одржување на улична мрежа</a:t>
                      </a:r>
                      <a:endParaRPr lang="en-US" sz="1050" dirty="0">
                        <a:latin typeface="Candara" panose="020E0502030303020204" pitchFamily="34" charset="0"/>
                      </a:endParaRPr>
                    </a:p>
                  </a:txBody>
                  <a:tcPr/>
                </a:tc>
                <a:tc>
                  <a:txBody>
                    <a:bodyPr/>
                    <a:lstStyle/>
                    <a:p>
                      <a:r>
                        <a:rPr lang="mk-MK" sz="1050" dirty="0" smtClean="0">
                          <a:latin typeface="Candara" panose="020E0502030303020204" pitchFamily="34" charset="0"/>
                        </a:rPr>
                        <a:t>1</a:t>
                      </a:r>
                      <a:r>
                        <a:rPr lang="en-US" sz="1050" dirty="0" smtClean="0">
                          <a:latin typeface="Candara" panose="020E0502030303020204" pitchFamily="34" charset="0"/>
                        </a:rPr>
                        <a:t>00</a:t>
                      </a:r>
                      <a:r>
                        <a:rPr lang="mk-MK" sz="1050" dirty="0" smtClean="0">
                          <a:latin typeface="Candara" panose="020E0502030303020204" pitchFamily="34" charset="0"/>
                        </a:rPr>
                        <a:t>.000</a:t>
                      </a:r>
                      <a:endParaRPr lang="en-US" sz="1050" dirty="0">
                        <a:latin typeface="Candara" panose="020E0502030303020204" pitchFamily="34" charset="0"/>
                      </a:endParaRPr>
                    </a:p>
                  </a:txBody>
                  <a:tcPr/>
                </a:tc>
              </a:tr>
            </a:tbl>
          </a:graphicData>
        </a:graphic>
      </p:graphicFrame>
      <p:sp>
        <p:nvSpPr>
          <p:cNvPr id="5" name="Left Arrow 4"/>
          <p:cNvSpPr/>
          <p:nvPr/>
        </p:nvSpPr>
        <p:spPr>
          <a:xfrm>
            <a:off x="4334256" y="2395728"/>
            <a:ext cx="896112" cy="484632"/>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053871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3" name="Google Shape;84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18</a:t>
            </a:fld>
            <a:endParaRPr/>
          </a:p>
        </p:txBody>
      </p:sp>
      <p:sp>
        <p:nvSpPr>
          <p:cNvPr id="19" name="Google Shape;821;p21"/>
          <p:cNvSpPr txBox="1">
            <a:spLocks/>
          </p:cNvSpPr>
          <p:nvPr/>
        </p:nvSpPr>
        <p:spPr>
          <a:xfrm>
            <a:off x="612649" y="262025"/>
            <a:ext cx="8375903" cy="71638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457200" indent="-457200">
              <a:buFont typeface="Wingdings" panose="05000000000000000000" pitchFamily="2" charset="2"/>
              <a:buChar char="ü"/>
            </a:pPr>
            <a:r>
              <a:rPr lang="ru-RU" sz="2400" dirty="0" smtClean="0">
                <a:latin typeface="Candara" panose="020E0502030303020204" pitchFamily="34" charset="0"/>
              </a:rPr>
              <a:t>Расходи во Буџетот на Општина Берово за 2021 година</a:t>
            </a:r>
            <a:endParaRPr lang="ru-RU" sz="2400" dirty="0">
              <a:latin typeface="Candara" panose="020E0502030303020204" pitchFamily="34" charset="0"/>
            </a:endParaRPr>
          </a:p>
        </p:txBody>
      </p:sp>
      <p:graphicFrame>
        <p:nvGraphicFramePr>
          <p:cNvPr id="2" name="Diagram 1"/>
          <p:cNvGraphicFramePr/>
          <p:nvPr>
            <p:extLst>
              <p:ext uri="{D42A27DB-BD31-4B8C-83A1-F6EECF244321}">
                <p14:modId xmlns="" xmlns:p14="http://schemas.microsoft.com/office/powerpoint/2010/main" val="1281496359"/>
              </p:ext>
            </p:extLst>
          </p:nvPr>
        </p:nvGraphicFramePr>
        <p:xfrm>
          <a:off x="228600" y="1188720"/>
          <a:ext cx="8577072" cy="1901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 xmlns:p14="http://schemas.microsoft.com/office/powerpoint/2010/main" val="491773345"/>
              </p:ext>
            </p:extLst>
          </p:nvPr>
        </p:nvGraphicFramePr>
        <p:xfrm>
          <a:off x="192024" y="3099816"/>
          <a:ext cx="8592312" cy="11704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8" name="Group 7"/>
          <p:cNvGrpSpPr/>
          <p:nvPr/>
        </p:nvGrpSpPr>
        <p:grpSpPr>
          <a:xfrm>
            <a:off x="3243462" y="4348864"/>
            <a:ext cx="5495053" cy="469130"/>
            <a:chOff x="3059118" y="59529"/>
            <a:chExt cx="5495053" cy="469130"/>
          </a:xfrm>
        </p:grpSpPr>
        <p:sp>
          <p:nvSpPr>
            <p:cNvPr id="9" name="Round Same Side Corner Rectangle 8"/>
            <p:cNvSpPr/>
            <p:nvPr/>
          </p:nvSpPr>
          <p:spPr>
            <a:xfrm rot="5400000">
              <a:off x="5569216" y="-2450569"/>
              <a:ext cx="469130" cy="548932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Round Same Side Corner Rectangle 4"/>
            <p:cNvSpPr/>
            <p:nvPr/>
          </p:nvSpPr>
          <p:spPr>
            <a:xfrm>
              <a:off x="3087746" y="82430"/>
              <a:ext cx="5466425" cy="4233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mk-MK" sz="1300" kern="1200" dirty="0" smtClean="0">
                  <a:latin typeface="Candara" panose="020E0502030303020204" pitchFamily="34" charset="0"/>
                </a:rPr>
                <a:t>Изградба и доизградба на улици</a:t>
              </a:r>
              <a:endParaRPr lang="en-US" sz="1300" kern="1200" dirty="0">
                <a:latin typeface="Candara" panose="020E0502030303020204" pitchFamily="34" charset="0"/>
              </a:endParaRPr>
            </a:p>
            <a:p>
              <a:pPr marL="114300" lvl="1" indent="-114300" algn="l" defTabSz="577850">
                <a:lnSpc>
                  <a:spcPct val="90000"/>
                </a:lnSpc>
                <a:spcBef>
                  <a:spcPct val="0"/>
                </a:spcBef>
                <a:spcAft>
                  <a:spcPct val="15000"/>
                </a:spcAft>
                <a:buChar char="••"/>
              </a:pPr>
              <a:r>
                <a:rPr lang="mk-MK" sz="1300" kern="1200" dirty="0" smtClean="0">
                  <a:latin typeface="Candara" panose="020E0502030303020204" pitchFamily="34" charset="0"/>
                </a:rPr>
                <a:t>Реконструкција и рехабилитација на улици</a:t>
              </a:r>
              <a:endParaRPr lang="en-US" sz="1300" kern="1200" dirty="0">
                <a:latin typeface="Candara" panose="020E0502030303020204" pitchFamily="34" charset="0"/>
              </a:endParaRPr>
            </a:p>
          </p:txBody>
        </p:sp>
      </p:grpSp>
      <p:grpSp>
        <p:nvGrpSpPr>
          <p:cNvPr id="14" name="Group 13"/>
          <p:cNvGrpSpPr/>
          <p:nvPr/>
        </p:nvGrpSpPr>
        <p:grpSpPr>
          <a:xfrm>
            <a:off x="184343" y="4290223"/>
            <a:ext cx="3087745" cy="586412"/>
            <a:chOff x="0" y="888"/>
            <a:chExt cx="3087745" cy="586412"/>
          </a:xfrm>
          <a:scene3d>
            <a:camera prst="orthographicFront">
              <a:rot lat="0" lon="0" rev="0"/>
            </a:camera>
            <a:lightRig rig="contrasting" dir="t">
              <a:rot lat="0" lon="0" rev="1200000"/>
            </a:lightRig>
          </a:scene3d>
        </p:grpSpPr>
        <p:sp>
          <p:nvSpPr>
            <p:cNvPr id="15" name="Rounded Rectangle 14"/>
            <p:cNvSpPr/>
            <p:nvPr/>
          </p:nvSpPr>
          <p:spPr>
            <a:xfrm>
              <a:off x="0" y="888"/>
              <a:ext cx="3087745" cy="586412"/>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sp>
        <p:sp>
          <p:nvSpPr>
            <p:cNvPr id="16" name="Rounded Rectangle 4"/>
            <p:cNvSpPr/>
            <p:nvPr/>
          </p:nvSpPr>
          <p:spPr>
            <a:xfrm>
              <a:off x="28626" y="29514"/>
              <a:ext cx="3030493" cy="52916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1910" tIns="20955" rIns="41910" bIns="2095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mk-MK" kern="1200" dirty="0" smtClean="0">
                  <a:latin typeface="Candara" panose="020E0502030303020204" pitchFamily="34" charset="0"/>
                </a:rPr>
                <a:t>Изградба и реконструкција на локални патишта и улици </a:t>
              </a:r>
              <a:r>
                <a:rPr lang="en-US" kern="1200" dirty="0" smtClean="0">
                  <a:latin typeface="Candara" panose="020E0502030303020204" pitchFamily="34" charset="0"/>
                </a:rPr>
                <a:t>18</a:t>
              </a:r>
              <a:r>
                <a:rPr lang="mk-MK" kern="1200" dirty="0" smtClean="0">
                  <a:latin typeface="Candara" panose="020E0502030303020204" pitchFamily="34" charset="0"/>
                </a:rPr>
                <a:t>.</a:t>
              </a:r>
              <a:r>
                <a:rPr lang="en-US" kern="1200" dirty="0" smtClean="0">
                  <a:latin typeface="Candara" panose="020E0502030303020204" pitchFamily="34" charset="0"/>
                </a:rPr>
                <a:t>126</a:t>
              </a:r>
              <a:r>
                <a:rPr lang="mk-MK" kern="1200" dirty="0" smtClean="0">
                  <a:latin typeface="Candara" panose="020E0502030303020204" pitchFamily="34" charset="0"/>
                </a:rPr>
                <a:t>.</a:t>
              </a:r>
              <a:r>
                <a:rPr lang="en-US" kern="1200" dirty="0" smtClean="0">
                  <a:latin typeface="Candara" panose="020E0502030303020204" pitchFamily="34" charset="0"/>
                </a:rPr>
                <a:t>742</a:t>
              </a:r>
              <a:endParaRPr lang="en-US" kern="1200" dirty="0" smtClean="0">
                <a:latin typeface="Candara" panose="020E0502030303020204" pitchFamily="34" charset="0"/>
              </a:endParaRPr>
            </a:p>
            <a:p>
              <a:pPr lvl="0" algn="ctr" defTabSz="800100">
                <a:lnSpc>
                  <a:spcPct val="90000"/>
                </a:lnSpc>
                <a:spcBef>
                  <a:spcPct val="0"/>
                </a:spcBef>
                <a:spcAft>
                  <a:spcPct val="35000"/>
                </a:spcAft>
              </a:pPr>
              <a:endParaRPr lang="en-US" sz="1100" kern="1200" dirty="0"/>
            </a:p>
          </p:txBody>
        </p:sp>
      </p:grpSp>
    </p:spTree>
    <p:extLst>
      <p:ext uri="{BB962C8B-B14F-4D97-AF65-F5344CB8AC3E}">
        <p14:creationId xmlns="" xmlns:p14="http://schemas.microsoft.com/office/powerpoint/2010/main" val="1565615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3" name="Google Shape;84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19</a:t>
            </a:fld>
            <a:endParaRPr/>
          </a:p>
        </p:txBody>
      </p:sp>
      <p:sp>
        <p:nvSpPr>
          <p:cNvPr id="19" name="Google Shape;821;p21"/>
          <p:cNvSpPr txBox="1">
            <a:spLocks/>
          </p:cNvSpPr>
          <p:nvPr/>
        </p:nvSpPr>
        <p:spPr>
          <a:xfrm>
            <a:off x="612649" y="262025"/>
            <a:ext cx="8375903" cy="71638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457200" indent="-457200">
              <a:buFont typeface="Wingdings" panose="05000000000000000000" pitchFamily="2" charset="2"/>
              <a:buChar char="ü"/>
            </a:pPr>
            <a:r>
              <a:rPr lang="ru-RU" sz="2400" dirty="0" smtClean="0">
                <a:latin typeface="Candara" panose="020E0502030303020204" pitchFamily="34" charset="0"/>
              </a:rPr>
              <a:t>Расходи во Буџетот на Општина Берово за 2021 година</a:t>
            </a:r>
            <a:endParaRPr lang="ru-RU" sz="2400" dirty="0">
              <a:latin typeface="Candara" panose="020E0502030303020204" pitchFamily="34" charset="0"/>
            </a:endParaRPr>
          </a:p>
        </p:txBody>
      </p:sp>
      <p:graphicFrame>
        <p:nvGraphicFramePr>
          <p:cNvPr id="2" name="Diagram 1"/>
          <p:cNvGraphicFramePr/>
          <p:nvPr>
            <p:extLst>
              <p:ext uri="{D42A27DB-BD31-4B8C-83A1-F6EECF244321}">
                <p14:modId xmlns="" xmlns:p14="http://schemas.microsoft.com/office/powerpoint/2010/main" val="3983708218"/>
              </p:ext>
            </p:extLst>
          </p:nvPr>
        </p:nvGraphicFramePr>
        <p:xfrm>
          <a:off x="228600" y="1188720"/>
          <a:ext cx="8577072" cy="1014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 xmlns:p14="http://schemas.microsoft.com/office/powerpoint/2010/main" val="2858423462"/>
              </p:ext>
            </p:extLst>
          </p:nvPr>
        </p:nvGraphicFramePr>
        <p:xfrm>
          <a:off x="237744" y="2203704"/>
          <a:ext cx="8577072" cy="22585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 10"/>
          <p:cNvGraphicFramePr/>
          <p:nvPr>
            <p:extLst>
              <p:ext uri="{D42A27DB-BD31-4B8C-83A1-F6EECF244321}">
                <p14:modId xmlns="" xmlns:p14="http://schemas.microsoft.com/office/powerpoint/2010/main" val="17290960"/>
              </p:ext>
            </p:extLst>
          </p:nvPr>
        </p:nvGraphicFramePr>
        <p:xfrm>
          <a:off x="219456" y="4453128"/>
          <a:ext cx="8577072" cy="48463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 xmlns:p14="http://schemas.microsoft.com/office/powerpoint/2010/main" val="1493550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6" name="Google Shape;786;p16"/>
          <p:cNvSpPr txBox="1">
            <a:spLocks noGrp="1"/>
          </p:cNvSpPr>
          <p:nvPr>
            <p:ph type="body" idx="1"/>
          </p:nvPr>
        </p:nvSpPr>
        <p:spPr>
          <a:xfrm>
            <a:off x="207264" y="656492"/>
            <a:ext cx="8694459" cy="3743570"/>
          </a:xfrm>
          <a:prstGeom prst="rect">
            <a:avLst/>
          </a:prstGeom>
        </p:spPr>
        <p:txBody>
          <a:bodyPr spcFirstLastPara="1" wrap="square" lIns="91425" tIns="91425" rIns="91425" bIns="91425" anchor="t" anchorCtr="0">
            <a:noAutofit/>
          </a:bodyPr>
          <a:lstStyle/>
          <a:p>
            <a:pPr marL="0" lvl="0" indent="0" algn="ctr">
              <a:buClr>
                <a:schemeClr val="dk1"/>
              </a:buClr>
              <a:buSzPts val="1100"/>
              <a:buNone/>
            </a:pPr>
            <a:r>
              <a:rPr lang="mk-MK" sz="1600" b="1" dirty="0" smtClean="0">
                <a:latin typeface="Candara" panose="020E0502030303020204" pitchFamily="34" charset="0"/>
              </a:rPr>
              <a:t>“Граѓанскиот Буџет“ </a:t>
            </a:r>
            <a:r>
              <a:rPr lang="mk-MK" sz="1600" dirty="0" smtClean="0">
                <a:latin typeface="Candara" panose="020E0502030303020204" pitchFamily="34" charset="0"/>
              </a:rPr>
              <a:t>претставува основна алатка за унапредување на транспарентноста и отчетноста на Општина Берово. Преку него ќе бидат објаснети приходите и расходите на општината за 20</a:t>
            </a:r>
            <a:r>
              <a:rPr lang="en-US" sz="1600" dirty="0" smtClean="0">
                <a:latin typeface="Candara" panose="020E0502030303020204" pitchFamily="34" charset="0"/>
              </a:rPr>
              <a:t>21</a:t>
            </a:r>
            <a:r>
              <a:rPr lang="mk-MK" sz="1600" dirty="0" smtClean="0">
                <a:latin typeface="Candara" panose="020E0502030303020204" pitchFamily="34" charset="0"/>
              </a:rPr>
              <a:t> година, процесот на донесување на Буџетот и проектните активности кои треба да се реализираат во текот на 20</a:t>
            </a:r>
            <a:r>
              <a:rPr lang="en-US" sz="1600" dirty="0" smtClean="0">
                <a:latin typeface="Candara" panose="020E0502030303020204" pitchFamily="34" charset="0"/>
              </a:rPr>
              <a:t>22</a:t>
            </a:r>
            <a:r>
              <a:rPr lang="mk-MK" sz="1600" dirty="0" smtClean="0">
                <a:latin typeface="Candara" panose="020E0502030303020204" pitchFamily="34" charset="0"/>
              </a:rPr>
              <a:t> година.</a:t>
            </a:r>
          </a:p>
          <a:p>
            <a:pPr marL="0" lvl="0" indent="0" algn="ctr">
              <a:buClr>
                <a:schemeClr val="dk1"/>
              </a:buClr>
              <a:buSzPts val="1100"/>
              <a:buNone/>
            </a:pPr>
            <a:r>
              <a:rPr lang="mk-MK" sz="1600" dirty="0" smtClean="0">
                <a:solidFill>
                  <a:srgbClr val="FFFFFF"/>
                </a:solidFill>
                <a:latin typeface="Candara" panose="020E0502030303020204" pitchFamily="34" charset="0"/>
              </a:rPr>
              <a:t>Целта на подготовката на Граѓанскиот буџет на Општина Берово е да обезбеди поголема информираност на граѓаните за буџетот на општината на полесен и достапен начин.</a:t>
            </a:r>
          </a:p>
          <a:p>
            <a:pPr marL="0" lvl="0" indent="0" algn="ctr">
              <a:buClr>
                <a:schemeClr val="dk1"/>
              </a:buClr>
              <a:buSzPts val="1100"/>
              <a:buNone/>
            </a:pPr>
            <a:endParaRPr lang="mk-MK" sz="1600" dirty="0" smtClean="0">
              <a:latin typeface="Candara" panose="020E0502030303020204" pitchFamily="34" charset="0"/>
            </a:endParaRPr>
          </a:p>
          <a:p>
            <a:pPr marL="0" lvl="0" indent="0" algn="ctr">
              <a:buClr>
                <a:schemeClr val="dk1"/>
              </a:buClr>
              <a:buSzPts val="1100"/>
              <a:buNone/>
            </a:pPr>
            <a:r>
              <a:rPr lang="mk-MK" sz="1600" b="1" dirty="0" smtClean="0">
                <a:latin typeface="Candara" panose="020E0502030303020204" pitchFamily="34" charset="0"/>
              </a:rPr>
              <a:t>ОБВРСКИ НА ГРАЃАНИНОТ</a:t>
            </a:r>
          </a:p>
          <a:p>
            <a:pPr marL="0" lvl="0" indent="0" algn="ctr">
              <a:buClr>
                <a:schemeClr val="dk1"/>
              </a:buClr>
              <a:buSzPts val="1100"/>
              <a:buNone/>
            </a:pPr>
            <a:r>
              <a:rPr lang="mk-MK" sz="1600" dirty="0" smtClean="0">
                <a:solidFill>
                  <a:srgbClr val="FFFFFF"/>
                </a:solidFill>
                <a:latin typeface="Candara" panose="020E0502030303020204" pitchFamily="34" charset="0"/>
              </a:rPr>
              <a:t>Буџетот кој го имате пред Вас е план за јавните пари за 20</a:t>
            </a:r>
            <a:r>
              <a:rPr lang="en-US" sz="1600" dirty="0" smtClean="0">
                <a:solidFill>
                  <a:srgbClr val="FFFFFF"/>
                </a:solidFill>
                <a:latin typeface="Candara" panose="020E0502030303020204" pitchFamily="34" charset="0"/>
              </a:rPr>
              <a:t>22</a:t>
            </a:r>
            <a:r>
              <a:rPr lang="mk-MK" sz="1600" dirty="0" smtClean="0">
                <a:solidFill>
                  <a:srgbClr val="FFFFFF"/>
                </a:solidFill>
                <a:latin typeface="Candara" panose="020E0502030303020204" pitchFamily="34" charset="0"/>
              </a:rPr>
              <a:t> година. За истиот да може да се реализира, граѓаните треба со одговорност да ги исполнат нивните обврски кон општината, редовно да ги плаќаат даноците и таксите соодветно на услугите.</a:t>
            </a:r>
          </a:p>
          <a:p>
            <a:pPr marL="0" lvl="0" indent="0" algn="ctr">
              <a:buClr>
                <a:schemeClr val="dk1"/>
              </a:buClr>
              <a:buSzPts val="1100"/>
              <a:buNone/>
            </a:pPr>
            <a:r>
              <a:rPr lang="mk-MK" sz="1600" dirty="0" smtClean="0">
                <a:latin typeface="Candara" panose="020E0502030303020204" pitchFamily="34" charset="0"/>
              </a:rPr>
              <a:t>Само на овој начин општината ќе успее да ги собере планираните средства навреме и ќе биде во состојба да реализира поголем дел од планираниот буџет.</a:t>
            </a:r>
            <a:endParaRPr lang="mk-MK" sz="1600" dirty="0" smtClean="0">
              <a:solidFill>
                <a:srgbClr val="FFFFFF"/>
              </a:solidFill>
              <a:latin typeface="Candara" panose="020E0502030303020204" pitchFamily="34" charset="0"/>
            </a:endParaRPr>
          </a:p>
        </p:txBody>
      </p:sp>
      <p:sp>
        <p:nvSpPr>
          <p:cNvPr id="788" name="Google Shape;788;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a:t>
            </a:fld>
            <a:endParaRPr/>
          </a:p>
        </p:txBody>
      </p:sp>
    </p:spTree>
    <p:extLst>
      <p:ext uri="{BB962C8B-B14F-4D97-AF65-F5344CB8AC3E}">
        <p14:creationId xmlns="" xmlns:p14="http://schemas.microsoft.com/office/powerpoint/2010/main" val="3085311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3" name="Google Shape;84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20</a:t>
            </a:fld>
            <a:endParaRPr/>
          </a:p>
        </p:txBody>
      </p:sp>
      <p:sp>
        <p:nvSpPr>
          <p:cNvPr id="19" name="Google Shape;821;p21"/>
          <p:cNvSpPr txBox="1">
            <a:spLocks/>
          </p:cNvSpPr>
          <p:nvPr/>
        </p:nvSpPr>
        <p:spPr>
          <a:xfrm>
            <a:off x="612649" y="262025"/>
            <a:ext cx="8375903" cy="71638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457200" indent="-457200">
              <a:buFont typeface="Wingdings" panose="05000000000000000000" pitchFamily="2" charset="2"/>
              <a:buChar char="ü"/>
            </a:pPr>
            <a:r>
              <a:rPr lang="ru-RU" sz="2400" dirty="0" smtClean="0">
                <a:latin typeface="Candara" panose="020E0502030303020204" pitchFamily="34" charset="0"/>
              </a:rPr>
              <a:t>Расходи во Буџетот на Општина Берово за 2021 година</a:t>
            </a:r>
            <a:endParaRPr lang="ru-RU" sz="2400" dirty="0">
              <a:latin typeface="Candara" panose="020E0502030303020204" pitchFamily="34" charset="0"/>
            </a:endParaRPr>
          </a:p>
        </p:txBody>
      </p:sp>
      <p:graphicFrame>
        <p:nvGraphicFramePr>
          <p:cNvPr id="2" name="Diagram 1"/>
          <p:cNvGraphicFramePr/>
          <p:nvPr>
            <p:extLst>
              <p:ext uri="{D42A27DB-BD31-4B8C-83A1-F6EECF244321}">
                <p14:modId xmlns="" xmlns:p14="http://schemas.microsoft.com/office/powerpoint/2010/main" val="2662989899"/>
              </p:ext>
            </p:extLst>
          </p:nvPr>
        </p:nvGraphicFramePr>
        <p:xfrm>
          <a:off x="228600" y="1188720"/>
          <a:ext cx="8577072" cy="1014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388003" y="1936864"/>
            <a:ext cx="3087745" cy="532470"/>
            <a:chOff x="0" y="519869"/>
            <a:chExt cx="3087745" cy="495102"/>
          </a:xfrm>
          <a:scene3d>
            <a:camera prst="orthographicFront">
              <a:rot lat="0" lon="0" rev="0"/>
            </a:camera>
            <a:lightRig rig="contrasting" dir="t">
              <a:rot lat="0" lon="0" rev="1200000"/>
            </a:lightRig>
          </a:scene3d>
        </p:grpSpPr>
        <p:sp>
          <p:nvSpPr>
            <p:cNvPr id="6" name="Rounded Rectangle 5"/>
            <p:cNvSpPr/>
            <p:nvPr/>
          </p:nvSpPr>
          <p:spPr>
            <a:xfrm>
              <a:off x="0" y="519869"/>
              <a:ext cx="3087745" cy="495102"/>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alpha val="90000"/>
                <a:hueOff val="0"/>
                <a:satOff val="0"/>
                <a:lumOff val="0"/>
                <a:alphaOff val="-40000"/>
              </a:schemeClr>
            </a:fillRef>
            <a:effectRef idx="2">
              <a:schemeClr val="accent5">
                <a:alpha val="90000"/>
                <a:hueOff val="0"/>
                <a:satOff val="0"/>
                <a:lumOff val="0"/>
                <a:alphaOff val="-40000"/>
              </a:schemeClr>
            </a:effectRef>
            <a:fontRef idx="minor">
              <a:schemeClr val="lt1"/>
            </a:fontRef>
          </p:style>
        </p:sp>
        <p:sp>
          <p:nvSpPr>
            <p:cNvPr id="7" name="Rounded Rectangle 4"/>
            <p:cNvSpPr/>
            <p:nvPr/>
          </p:nvSpPr>
          <p:spPr>
            <a:xfrm>
              <a:off x="24169" y="544038"/>
              <a:ext cx="3039407" cy="4467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Јавна чистота – капитални расходи</a:t>
              </a:r>
            </a:p>
            <a:p>
              <a:pPr lvl="0" algn="ctr" defTabSz="533400">
                <a:lnSpc>
                  <a:spcPct val="90000"/>
                </a:lnSpc>
                <a:spcBef>
                  <a:spcPct val="0"/>
                </a:spcBef>
                <a:spcAft>
                  <a:spcPct val="35000"/>
                </a:spcAft>
              </a:pPr>
              <a:r>
                <a:rPr lang="en-US" sz="1200" kern="1200" dirty="0" smtClean="0">
                  <a:latin typeface="Candara" panose="020E0502030303020204" pitchFamily="34" charset="0"/>
                </a:rPr>
                <a:t>250</a:t>
              </a:r>
              <a:r>
                <a:rPr lang="mk-MK" sz="1200" kern="1200" dirty="0" smtClean="0">
                  <a:latin typeface="Candara" panose="020E0502030303020204" pitchFamily="34" charset="0"/>
                </a:rPr>
                <a:t>.000</a:t>
              </a:r>
              <a:endParaRPr lang="en-US" sz="1200" kern="1200" dirty="0">
                <a:latin typeface="Candara" panose="020E0502030303020204" pitchFamily="34" charset="0"/>
              </a:endParaRPr>
            </a:p>
          </p:txBody>
        </p:sp>
      </p:grpSp>
      <p:graphicFrame>
        <p:nvGraphicFramePr>
          <p:cNvPr id="11" name="Diagram 10"/>
          <p:cNvGraphicFramePr/>
          <p:nvPr>
            <p:extLst>
              <p:ext uri="{D42A27DB-BD31-4B8C-83A1-F6EECF244321}">
                <p14:modId xmlns="" xmlns:p14="http://schemas.microsoft.com/office/powerpoint/2010/main" val="3581120202"/>
              </p:ext>
            </p:extLst>
          </p:nvPr>
        </p:nvGraphicFramePr>
        <p:xfrm>
          <a:off x="210727" y="2718717"/>
          <a:ext cx="8577072" cy="10149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2" name="Group 11"/>
          <p:cNvGrpSpPr/>
          <p:nvPr/>
        </p:nvGrpSpPr>
        <p:grpSpPr>
          <a:xfrm>
            <a:off x="370132" y="3728674"/>
            <a:ext cx="3087745" cy="411064"/>
            <a:chOff x="0" y="519869"/>
            <a:chExt cx="3087745" cy="495102"/>
          </a:xfrm>
          <a:scene3d>
            <a:camera prst="orthographicFront">
              <a:rot lat="0" lon="0" rev="0"/>
            </a:camera>
            <a:lightRig rig="contrasting" dir="t">
              <a:rot lat="0" lon="0" rev="1200000"/>
            </a:lightRig>
          </a:scene3d>
        </p:grpSpPr>
        <p:sp>
          <p:nvSpPr>
            <p:cNvPr id="13" name="Rounded Rectangle 12"/>
            <p:cNvSpPr/>
            <p:nvPr/>
          </p:nvSpPr>
          <p:spPr>
            <a:xfrm>
              <a:off x="0" y="519869"/>
              <a:ext cx="3087745" cy="495102"/>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alpha val="90000"/>
                <a:hueOff val="0"/>
                <a:satOff val="0"/>
                <a:lumOff val="0"/>
                <a:alphaOff val="-40000"/>
              </a:schemeClr>
            </a:fillRef>
            <a:effectRef idx="2">
              <a:schemeClr val="accent5">
                <a:alpha val="90000"/>
                <a:hueOff val="0"/>
                <a:satOff val="0"/>
                <a:lumOff val="0"/>
                <a:alphaOff val="-40000"/>
              </a:schemeClr>
            </a:effectRef>
            <a:fontRef idx="minor">
              <a:schemeClr val="lt1"/>
            </a:fontRef>
          </p:style>
        </p:sp>
        <p:sp>
          <p:nvSpPr>
            <p:cNvPr id="14" name="Rounded Rectangle 4"/>
            <p:cNvSpPr/>
            <p:nvPr/>
          </p:nvSpPr>
          <p:spPr>
            <a:xfrm>
              <a:off x="24169" y="544038"/>
              <a:ext cx="3039407" cy="4467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Детски градинки</a:t>
              </a:r>
            </a:p>
            <a:p>
              <a:pPr lvl="0" algn="ctr" defTabSz="533400">
                <a:lnSpc>
                  <a:spcPct val="90000"/>
                </a:lnSpc>
                <a:spcBef>
                  <a:spcPct val="0"/>
                </a:spcBef>
                <a:spcAft>
                  <a:spcPct val="35000"/>
                </a:spcAft>
              </a:pPr>
              <a:r>
                <a:rPr lang="en-GB" sz="1200" kern="1200" dirty="0" smtClean="0">
                  <a:latin typeface="Candara" panose="020E0502030303020204" pitchFamily="34" charset="0"/>
                </a:rPr>
                <a:t>120.000</a:t>
              </a:r>
              <a:endParaRPr lang="en-US" sz="1200" kern="1200" dirty="0">
                <a:latin typeface="Candara" panose="020E0502030303020204" pitchFamily="34" charset="0"/>
              </a:endParaRPr>
            </a:p>
          </p:txBody>
        </p:sp>
      </p:grpSp>
      <p:grpSp>
        <p:nvGrpSpPr>
          <p:cNvPr id="22" name="Group 21"/>
          <p:cNvGrpSpPr/>
          <p:nvPr/>
        </p:nvGrpSpPr>
        <p:grpSpPr>
          <a:xfrm>
            <a:off x="379691" y="4277205"/>
            <a:ext cx="3087745" cy="377922"/>
            <a:chOff x="-24169" y="531246"/>
            <a:chExt cx="3087745" cy="495102"/>
          </a:xfrm>
          <a:scene3d>
            <a:camera prst="orthographicFront">
              <a:rot lat="0" lon="0" rev="0"/>
            </a:camera>
            <a:lightRig rig="contrasting" dir="t">
              <a:rot lat="0" lon="0" rev="1200000"/>
            </a:lightRig>
          </a:scene3d>
        </p:grpSpPr>
        <p:sp>
          <p:nvSpPr>
            <p:cNvPr id="23" name="Rounded Rectangle 22"/>
            <p:cNvSpPr/>
            <p:nvPr/>
          </p:nvSpPr>
          <p:spPr>
            <a:xfrm>
              <a:off x="-24169" y="531246"/>
              <a:ext cx="3087745" cy="495102"/>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alpha val="90000"/>
                <a:hueOff val="0"/>
                <a:satOff val="0"/>
                <a:lumOff val="0"/>
                <a:alphaOff val="-40000"/>
              </a:schemeClr>
            </a:fillRef>
            <a:effectRef idx="2">
              <a:schemeClr val="accent5">
                <a:alpha val="90000"/>
                <a:hueOff val="0"/>
                <a:satOff val="0"/>
                <a:lumOff val="0"/>
                <a:alphaOff val="-40000"/>
              </a:schemeClr>
            </a:effectRef>
            <a:fontRef idx="minor">
              <a:schemeClr val="lt1"/>
            </a:fontRef>
          </p:style>
        </p:sp>
        <p:sp>
          <p:nvSpPr>
            <p:cNvPr id="24" name="Rounded Rectangle 4"/>
            <p:cNvSpPr/>
            <p:nvPr/>
          </p:nvSpPr>
          <p:spPr>
            <a:xfrm>
              <a:off x="24169" y="544038"/>
              <a:ext cx="3039407" cy="4467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Домови за стари</a:t>
              </a:r>
            </a:p>
            <a:p>
              <a:pPr lvl="0" algn="ctr" defTabSz="533400">
                <a:lnSpc>
                  <a:spcPct val="90000"/>
                </a:lnSpc>
                <a:spcBef>
                  <a:spcPct val="0"/>
                </a:spcBef>
                <a:spcAft>
                  <a:spcPct val="35000"/>
                </a:spcAft>
              </a:pPr>
              <a:r>
                <a:rPr lang="en-US" sz="1200" kern="1200" dirty="0" smtClean="0">
                  <a:latin typeface="Candara" panose="020E0502030303020204" pitchFamily="34" charset="0"/>
                </a:rPr>
                <a:t>2</a:t>
              </a:r>
              <a:r>
                <a:rPr lang="mk-MK" sz="1200" kern="1200" dirty="0" smtClean="0">
                  <a:latin typeface="Candara" panose="020E0502030303020204" pitchFamily="34" charset="0"/>
                </a:rPr>
                <a:t>.</a:t>
              </a:r>
              <a:r>
                <a:rPr lang="en-GB" sz="1200" kern="1200" dirty="0" smtClean="0">
                  <a:latin typeface="Candara" panose="020E0502030303020204" pitchFamily="34" charset="0"/>
                </a:rPr>
                <a:t>475</a:t>
              </a:r>
              <a:r>
                <a:rPr lang="mk-MK" sz="1200" kern="1200" dirty="0" smtClean="0">
                  <a:latin typeface="Candara" panose="020E0502030303020204" pitchFamily="34" charset="0"/>
                </a:rPr>
                <a:t>.000</a:t>
              </a:r>
              <a:endParaRPr lang="en-US" sz="1200" kern="1200" dirty="0">
                <a:latin typeface="Candara" panose="020E0502030303020204" pitchFamily="34" charset="0"/>
              </a:endParaRPr>
            </a:p>
          </p:txBody>
        </p:sp>
      </p:grpSp>
      <p:grpSp>
        <p:nvGrpSpPr>
          <p:cNvPr id="25" name="Group 24"/>
          <p:cNvGrpSpPr/>
          <p:nvPr/>
        </p:nvGrpSpPr>
        <p:grpSpPr>
          <a:xfrm>
            <a:off x="4605328" y="4098175"/>
            <a:ext cx="3087745" cy="518159"/>
            <a:chOff x="-24169" y="531246"/>
            <a:chExt cx="3087745" cy="495102"/>
          </a:xfrm>
          <a:scene3d>
            <a:camera prst="orthographicFront">
              <a:rot lat="0" lon="0" rev="0"/>
            </a:camera>
            <a:lightRig rig="contrasting" dir="t">
              <a:rot lat="0" lon="0" rev="1200000"/>
            </a:lightRig>
          </a:scene3d>
        </p:grpSpPr>
        <p:sp>
          <p:nvSpPr>
            <p:cNvPr id="26" name="Rounded Rectangle 25"/>
            <p:cNvSpPr/>
            <p:nvPr/>
          </p:nvSpPr>
          <p:spPr>
            <a:xfrm>
              <a:off x="-24169" y="531246"/>
              <a:ext cx="3087745" cy="495102"/>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alpha val="90000"/>
                <a:hueOff val="0"/>
                <a:satOff val="0"/>
                <a:lumOff val="0"/>
                <a:alphaOff val="-40000"/>
              </a:schemeClr>
            </a:fillRef>
            <a:effectRef idx="2">
              <a:schemeClr val="accent5">
                <a:alpha val="90000"/>
                <a:hueOff val="0"/>
                <a:satOff val="0"/>
                <a:lumOff val="0"/>
                <a:alphaOff val="-40000"/>
              </a:schemeClr>
            </a:effectRef>
            <a:fontRef idx="minor">
              <a:schemeClr val="lt1"/>
            </a:fontRef>
          </p:style>
        </p:sp>
        <p:sp>
          <p:nvSpPr>
            <p:cNvPr id="27" name="Rounded Rectangle 4"/>
            <p:cNvSpPr/>
            <p:nvPr/>
          </p:nvSpPr>
          <p:spPr>
            <a:xfrm>
              <a:off x="24169" y="544038"/>
              <a:ext cx="3039407" cy="4467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Родова еднаквост</a:t>
              </a:r>
            </a:p>
            <a:p>
              <a:pPr lvl="0" algn="ctr" defTabSz="533400">
                <a:lnSpc>
                  <a:spcPct val="90000"/>
                </a:lnSpc>
                <a:spcBef>
                  <a:spcPct val="0"/>
                </a:spcBef>
                <a:spcAft>
                  <a:spcPct val="35000"/>
                </a:spcAft>
              </a:pPr>
              <a:r>
                <a:rPr lang="mk-MK" sz="1200" kern="1200" dirty="0" smtClean="0">
                  <a:latin typeface="Candara" panose="020E0502030303020204" pitchFamily="34" charset="0"/>
                </a:rPr>
                <a:t>30.000</a:t>
              </a:r>
              <a:endParaRPr lang="en-US" sz="1200" kern="1200" dirty="0">
                <a:latin typeface="Candara" panose="020E0502030303020204" pitchFamily="34" charset="0"/>
              </a:endParaRPr>
            </a:p>
          </p:txBody>
        </p:sp>
      </p:grpSp>
    </p:spTree>
    <p:extLst>
      <p:ext uri="{BB962C8B-B14F-4D97-AF65-F5344CB8AC3E}">
        <p14:creationId xmlns="" xmlns:p14="http://schemas.microsoft.com/office/powerpoint/2010/main" val="730830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sz="2000" b="1" dirty="0" smtClean="0"/>
              <a:t>Проекти поддржани и финансирани од Општина Берово</a:t>
            </a:r>
            <a:endParaRPr lang="en-US" sz="2000" b="1" dirty="0"/>
          </a:p>
        </p:txBody>
      </p:sp>
      <p:sp>
        <p:nvSpPr>
          <p:cNvPr id="3" name="Text Placeholder 2"/>
          <p:cNvSpPr>
            <a:spLocks noGrp="1"/>
          </p:cNvSpPr>
          <p:nvPr>
            <p:ph type="body" idx="1"/>
          </p:nvPr>
        </p:nvSpPr>
        <p:spPr/>
        <p:txBody>
          <a:bodyPr>
            <a:normAutofit/>
          </a:bodyPr>
          <a:lstStyle/>
          <a:p>
            <a:r>
              <a:rPr lang="mk-MK" sz="1200" dirty="0" smtClean="0"/>
              <a:t>Берово и Штип заедно за подобрување на уловите за живот на ромите 407.000 денари.</a:t>
            </a:r>
          </a:p>
          <a:p>
            <a:r>
              <a:rPr lang="mk-MK" sz="1200" dirty="0" smtClean="0"/>
              <a:t>Подобрување на условите за живот за стари и изнемоштени лица, Опшртинско корисна работа 196.200 денари.</a:t>
            </a:r>
          </a:p>
          <a:p>
            <a:r>
              <a:rPr lang="mk-MK" sz="1200" dirty="0" smtClean="0"/>
              <a:t>Подршка на невладини организации и здруженија на граѓани 500.000 денари.</a:t>
            </a:r>
          </a:p>
          <a:p>
            <a:r>
              <a:rPr lang="mk-MK" sz="1200" dirty="0" smtClean="0"/>
              <a:t>Изработка на нова стратегија за енергетска ефикаснот 200.000 денари.</a:t>
            </a:r>
          </a:p>
          <a:p>
            <a:r>
              <a:rPr lang="mk-MK" sz="1200" dirty="0" smtClean="0"/>
              <a:t>Потикнување и брендирање на производи и услуги во локалната економија 120.000 днари.</a:t>
            </a:r>
            <a:endParaRPr lang="en-US" sz="1200" dirty="0"/>
          </a:p>
        </p:txBody>
      </p:sp>
      <p:sp>
        <p:nvSpPr>
          <p:cNvPr id="4" name="Text Placeholder 3"/>
          <p:cNvSpPr>
            <a:spLocks noGrp="1"/>
          </p:cNvSpPr>
          <p:nvPr>
            <p:ph type="body" idx="2"/>
          </p:nvPr>
        </p:nvSpPr>
        <p:spPr/>
        <p:txBody>
          <a:bodyPr>
            <a:normAutofit/>
          </a:bodyPr>
          <a:lstStyle/>
          <a:p>
            <a:r>
              <a:rPr lang="mk-MK" sz="1200" dirty="0" smtClean="0"/>
              <a:t>Субвнционирање за набавка на велосипед 600.000 денари.</a:t>
            </a:r>
          </a:p>
          <a:p>
            <a:r>
              <a:rPr lang="mk-MK" sz="1200" dirty="0" smtClean="0"/>
              <a:t>Одржување и контрола на системот за управување со квалистет </a:t>
            </a:r>
            <a:r>
              <a:rPr lang="en-US" sz="1200" dirty="0" smtClean="0"/>
              <a:t>ISO</a:t>
            </a:r>
            <a:r>
              <a:rPr lang="mk-MK" sz="1200" dirty="0" smtClean="0"/>
              <a:t> 120.000 денари.</a:t>
            </a:r>
            <a:endParaRPr lang="en-US" sz="1200" dirty="0" smtClean="0"/>
          </a:p>
          <a:p>
            <a:r>
              <a:rPr lang="mk-MK" sz="1200" dirty="0" smtClean="0"/>
              <a:t>Субвенционирање на категоризирани објекти на физички лица за сместување на гости од мал обем 235.000 денари.</a:t>
            </a:r>
          </a:p>
          <a:p>
            <a:r>
              <a:rPr lang="mk-MK" sz="1200" dirty="0" smtClean="0"/>
              <a:t>Промоција на туристичката понуда со објавување на јавен повик за награди на млати лица, за откуп на слики и видеа за Берово како туристичка дестинација 65.000 денари</a:t>
            </a:r>
            <a:endParaRPr lang="en-US" sz="1200" dirty="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21</a:t>
            </a:fld>
            <a:endParaRPr lang="e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3" name="Google Shape;84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22</a:t>
            </a:fld>
            <a:endParaRPr/>
          </a:p>
        </p:txBody>
      </p:sp>
      <p:sp>
        <p:nvSpPr>
          <p:cNvPr id="19" name="Google Shape;821;p21"/>
          <p:cNvSpPr txBox="1">
            <a:spLocks/>
          </p:cNvSpPr>
          <p:nvPr/>
        </p:nvSpPr>
        <p:spPr>
          <a:xfrm>
            <a:off x="489372" y="270855"/>
            <a:ext cx="8375903" cy="71638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457200" indent="-457200">
              <a:buFont typeface="Wingdings" panose="05000000000000000000" pitchFamily="2" charset="2"/>
              <a:buChar char="ü"/>
            </a:pPr>
            <a:r>
              <a:rPr lang="mk-MK" sz="2400" dirty="0" smtClean="0">
                <a:latin typeface="Candara" panose="020E0502030303020204" pitchFamily="34" charset="0"/>
              </a:rPr>
              <a:t>РАЗВОЕН ДЕЛ НА БУЏЕТОТ – период </a:t>
            </a:r>
            <a:r>
              <a:rPr lang="mk-MK" sz="2400" dirty="0" smtClean="0">
                <a:latin typeface="Candara" panose="020E0502030303020204" pitchFamily="34" charset="0"/>
              </a:rPr>
              <a:t>202</a:t>
            </a:r>
            <a:r>
              <a:rPr lang="en-US" sz="2400" dirty="0" smtClean="0">
                <a:latin typeface="Candara" panose="020E0502030303020204" pitchFamily="34" charset="0"/>
              </a:rPr>
              <a:t>2</a:t>
            </a:r>
            <a:r>
              <a:rPr lang="mk-MK" sz="2400" dirty="0" smtClean="0">
                <a:latin typeface="Candara" panose="020E0502030303020204" pitchFamily="34" charset="0"/>
              </a:rPr>
              <a:t>-202</a:t>
            </a:r>
            <a:r>
              <a:rPr lang="mk-MK" sz="2400" dirty="0" smtClean="0">
                <a:latin typeface="Candara" panose="020E0502030303020204" pitchFamily="34" charset="0"/>
              </a:rPr>
              <a:t>4</a:t>
            </a:r>
            <a:endParaRPr lang="ru-RU" sz="2400" dirty="0">
              <a:latin typeface="Candara" panose="020E0502030303020204" pitchFamily="34" charset="0"/>
            </a:endParaRPr>
          </a:p>
        </p:txBody>
      </p:sp>
      <p:sp>
        <p:nvSpPr>
          <p:cNvPr id="4" name="Google Shape;821;p21"/>
          <p:cNvSpPr txBox="1">
            <a:spLocks/>
          </p:cNvSpPr>
          <p:nvPr/>
        </p:nvSpPr>
        <p:spPr>
          <a:xfrm>
            <a:off x="612649" y="1438553"/>
            <a:ext cx="8375903" cy="336509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algn="ctr"/>
            <a:r>
              <a:rPr lang="ru-RU" sz="2000" b="1" u="sng" dirty="0" smtClean="0">
                <a:latin typeface="Candara" panose="020E0502030303020204" pitchFamily="34" charset="0"/>
              </a:rPr>
              <a:t>,,</a:t>
            </a:r>
            <a:r>
              <a:rPr lang="mk-MK" sz="2000" b="1" u="sng" dirty="0" smtClean="0">
                <a:latin typeface="Candara" panose="020E0502030303020204" pitchFamily="34" charset="0"/>
              </a:rPr>
              <a:t>Штип и Берово , заедно за подобрување на условите за живот на Ромските заедници</a:t>
            </a:r>
            <a:r>
              <a:rPr lang="ru-RU" sz="1800" b="1" dirty="0" smtClean="0">
                <a:latin typeface="Candara" panose="020E0502030303020204" pitchFamily="34" charset="0"/>
              </a:rPr>
              <a:t>’’</a:t>
            </a:r>
            <a:endParaRPr lang="ru-RU" sz="1800" b="1" dirty="0" smtClean="0">
              <a:latin typeface="Candara" panose="020E0502030303020204" pitchFamily="34" charset="0"/>
            </a:endParaRPr>
          </a:p>
          <a:p>
            <a:endParaRPr lang="ru-RU" sz="1800" b="1" u="sng" dirty="0">
              <a:latin typeface="Candara" panose="020E0502030303020204" pitchFamily="34" charset="0"/>
            </a:endParaRPr>
          </a:p>
          <a:p>
            <a:r>
              <a:rPr lang="mk-MK" sz="1800" dirty="0" smtClean="0">
                <a:latin typeface="Candara" panose="020E0502030303020204" pitchFamily="34" charset="0"/>
              </a:rPr>
              <a:t>Главна цел е да се унапреди домувањето, образованието и економските можности на Ромите и луѓето кои живеат во длабока сиромаштија преку подобрување на нивните услови за домување и пристап до социјалните услуги во општеството.Специфични цели се </a:t>
            </a:r>
            <a:r>
              <a:rPr lang="en-US" sz="1800" dirty="0" smtClean="0">
                <a:latin typeface="Candara" panose="020E0502030303020204" pitchFamily="34" charset="0"/>
              </a:rPr>
              <a:t>: 1</a:t>
            </a:r>
            <a:r>
              <a:rPr lang="mk-MK" sz="1800" dirty="0" smtClean="0">
                <a:latin typeface="Candara" panose="020E0502030303020204" pitchFamily="34" charset="0"/>
              </a:rPr>
              <a:t>-Подобрување на условите за домување на лицата Роми кои живеат во сиромаштија и живеат во сиромашни или неформални населби во општините. 2- Зголемување и подобрување на пристапот на Ромите и луѓето кои живеат во длабока сиромаштија до социо-едукативни услуги и здраствени услуги согласно планираните активности.</a:t>
            </a:r>
            <a:endParaRPr lang="en-US" sz="1800" dirty="0" smtClean="0">
              <a:latin typeface="Candara" panose="020E0502030303020204" pitchFamily="34" charset="0"/>
            </a:endParaRPr>
          </a:p>
          <a:p>
            <a:r>
              <a:rPr lang="ru-RU" sz="1800" dirty="0" smtClean="0">
                <a:latin typeface="Candara" panose="020E0502030303020204" pitchFamily="34" charset="0"/>
              </a:rPr>
              <a:t>Период на реализација на проектот е </a:t>
            </a:r>
            <a:r>
              <a:rPr lang="en-US" sz="1800" dirty="0" smtClean="0">
                <a:latin typeface="Candara" panose="020E0502030303020204" pitchFamily="34" charset="0"/>
              </a:rPr>
              <a:t>:</a:t>
            </a:r>
            <a:r>
              <a:rPr lang="ru-RU" sz="1800" dirty="0" smtClean="0">
                <a:latin typeface="Candara" panose="020E0502030303020204" pitchFamily="34" charset="0"/>
              </a:rPr>
              <a:t>02.01.2024 година</a:t>
            </a:r>
            <a:endParaRPr lang="ru-RU" sz="1800" dirty="0" smtClean="0">
              <a:latin typeface="Candara" panose="020E0502030303020204" pitchFamily="34" charset="0"/>
            </a:endParaRPr>
          </a:p>
          <a:p>
            <a:r>
              <a:rPr lang="mk-MK" sz="1800" dirty="0" smtClean="0">
                <a:latin typeface="Candara" panose="020E0502030303020204" pitchFamily="34" charset="0"/>
              </a:rPr>
              <a:t>Вкупна вредност на пректот </a:t>
            </a:r>
            <a:r>
              <a:rPr lang="en-US" sz="1800" dirty="0" smtClean="0">
                <a:latin typeface="Candara" panose="020E0502030303020204" pitchFamily="34" charset="0"/>
              </a:rPr>
              <a:t>: 55.156.640,00</a:t>
            </a:r>
            <a:r>
              <a:rPr lang="mk-MK" sz="1800" dirty="0" smtClean="0">
                <a:latin typeface="Candara" panose="020E0502030303020204" pitchFamily="34" charset="0"/>
              </a:rPr>
              <a:t> денари</a:t>
            </a:r>
            <a:r>
              <a:rPr lang="en-US" sz="1800" dirty="0" smtClean="0">
                <a:latin typeface="Candara" panose="020E0502030303020204" pitchFamily="34" charset="0"/>
              </a:rPr>
              <a:t> </a:t>
            </a:r>
            <a:endParaRPr lang="ru-RU" sz="1800" dirty="0" smtClean="0">
              <a:latin typeface="Candara" panose="020E0502030303020204" pitchFamily="34" charset="0"/>
            </a:endParaRPr>
          </a:p>
          <a:p>
            <a:r>
              <a:rPr lang="mk-MK" sz="1800" dirty="0" smtClean="0">
                <a:latin typeface="Candara" panose="020E0502030303020204" pitchFamily="34" charset="0"/>
              </a:rPr>
              <a:t>За Општина Берово</a:t>
            </a:r>
            <a:r>
              <a:rPr lang="en-US" sz="1800" dirty="0" smtClean="0">
                <a:latin typeface="Candara" panose="020E0502030303020204" pitchFamily="34" charset="0"/>
              </a:rPr>
              <a:t>: 8.580.880,00 </a:t>
            </a:r>
            <a:r>
              <a:rPr lang="mk-MK" sz="1800" dirty="0" smtClean="0">
                <a:latin typeface="Candara" panose="020E0502030303020204" pitchFamily="34" charset="0"/>
              </a:rPr>
              <a:t>денари</a:t>
            </a:r>
            <a:endParaRPr lang="ru-RU" sz="1800" dirty="0">
              <a:latin typeface="Candara" panose="020E0502030303020204" pitchFamily="34" charset="0"/>
            </a:endParaRPr>
          </a:p>
        </p:txBody>
      </p:sp>
    </p:spTree>
    <p:extLst>
      <p:ext uri="{BB962C8B-B14F-4D97-AF65-F5344CB8AC3E}">
        <p14:creationId xmlns="" xmlns:p14="http://schemas.microsoft.com/office/powerpoint/2010/main" val="2281708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dirty="0" smtClean="0"/>
              <a:t>Развоен дел на БУЏЕТОТ- период </a:t>
            </a:r>
            <a:r>
              <a:rPr lang="mk-MK" dirty="0" smtClean="0"/>
              <a:t>2022-2023</a:t>
            </a:r>
            <a:endParaRPr lang="en-US" dirty="0"/>
          </a:p>
        </p:txBody>
      </p:sp>
      <p:sp>
        <p:nvSpPr>
          <p:cNvPr id="3" name="Text Placeholder 2"/>
          <p:cNvSpPr>
            <a:spLocks noGrp="1"/>
          </p:cNvSpPr>
          <p:nvPr>
            <p:ph type="body" idx="1"/>
          </p:nvPr>
        </p:nvSpPr>
        <p:spPr>
          <a:xfrm>
            <a:off x="739675" y="1218008"/>
            <a:ext cx="8071816" cy="3220987"/>
          </a:xfrm>
        </p:spPr>
        <p:txBody>
          <a:bodyPr>
            <a:normAutofit fontScale="85000" lnSpcReduction="20000"/>
          </a:bodyPr>
          <a:lstStyle/>
          <a:p>
            <a:r>
              <a:rPr lang="mk-MK" dirty="0" smtClean="0"/>
              <a:t>„</a:t>
            </a:r>
            <a:r>
              <a:rPr lang="mk-MK" dirty="0" smtClean="0"/>
              <a:t>Волонтери преку граница“ е </a:t>
            </a:r>
            <a:r>
              <a:rPr lang="mk-MK" dirty="0" smtClean="0"/>
              <a:t>проект </a:t>
            </a:r>
            <a:r>
              <a:rPr lang="mk-MK" dirty="0" smtClean="0"/>
              <a:t> </a:t>
            </a:r>
            <a:r>
              <a:rPr lang="mk-MK" dirty="0" smtClean="0"/>
              <a:t>од програмата ИПА за прекугранична соработка Република Северна Македонија – Република Бугарија. Целта на проектот е </a:t>
            </a:r>
            <a:r>
              <a:rPr lang="mk-MK" dirty="0" smtClean="0"/>
              <a:t>превенција и ублажување на природните и вештачките катастрофи , со прекугранично влијание е целта на реализацијата на прокетот. Проектот предвидува набавка на специјлано возило со модули за интервенција и чистење на снежни наноси , едно во општина Берово и едно во општина Сандански. Преку реализација на проектните активности предвидено е да се одржат заеднички обуки со цел подигање на јавната свест за превенција од ризиците кои можат да се случат при природни катастрофи, каде што ќе бидат вклучени доброволци од двете страни на границата. </a:t>
            </a:r>
            <a:endParaRPr lang="en-US" dirty="0" smtClean="0"/>
          </a:p>
          <a:p>
            <a:r>
              <a:rPr lang="mk-MK" dirty="0" smtClean="0"/>
              <a:t>Времетрање на проектот </a:t>
            </a:r>
            <a:r>
              <a:rPr lang="mk-MK" dirty="0" smtClean="0"/>
              <a:t>до: 30.05.2022</a:t>
            </a:r>
            <a:endParaRPr lang="en-US" dirty="0" smtClean="0"/>
          </a:p>
          <a:p>
            <a:r>
              <a:rPr lang="mk-MK" dirty="0" smtClean="0"/>
              <a:t>Вкупно буџет: 24.443.633,00 денари за двата партнери, односно 11.028.016,00 денари за Општина Берово.</a:t>
            </a:r>
          </a:p>
          <a:p>
            <a:endParaRPr lang="en-US" dirty="0" smtClean="0"/>
          </a:p>
          <a:p>
            <a:endParaRPr lang="en-US" dirty="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23</a:t>
            </a:fld>
            <a:endParaRPr lang="e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3" name="Google Shape;84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24</a:t>
            </a:fld>
            <a:endParaRPr/>
          </a:p>
        </p:txBody>
      </p:sp>
      <p:sp>
        <p:nvSpPr>
          <p:cNvPr id="19" name="Google Shape;821;p21"/>
          <p:cNvSpPr txBox="1">
            <a:spLocks/>
          </p:cNvSpPr>
          <p:nvPr/>
        </p:nvSpPr>
        <p:spPr>
          <a:xfrm>
            <a:off x="612649" y="262025"/>
            <a:ext cx="8375903" cy="71638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457200" indent="-457200">
              <a:buFont typeface="Wingdings" panose="05000000000000000000" pitchFamily="2" charset="2"/>
              <a:buChar char="ü"/>
            </a:pPr>
            <a:r>
              <a:rPr lang="mk-MK" sz="2400" dirty="0" smtClean="0">
                <a:latin typeface="Candara" panose="020E0502030303020204" pitchFamily="34" charset="0"/>
              </a:rPr>
              <a:t>БУЏЕТСКИ ФОРУМ</a:t>
            </a:r>
            <a:endParaRPr lang="ru-RU" sz="2400" dirty="0">
              <a:latin typeface="Candara" panose="020E0502030303020204" pitchFamily="34" charset="0"/>
            </a:endParaRPr>
          </a:p>
        </p:txBody>
      </p:sp>
      <p:sp>
        <p:nvSpPr>
          <p:cNvPr id="4" name="Google Shape;821;p21"/>
          <p:cNvSpPr txBox="1">
            <a:spLocks/>
          </p:cNvSpPr>
          <p:nvPr/>
        </p:nvSpPr>
        <p:spPr>
          <a:xfrm>
            <a:off x="413143" y="1953942"/>
            <a:ext cx="8375903" cy="30481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endParaRPr lang="mk-MK" sz="2000" b="1" u="sng" dirty="0" smtClean="0">
              <a:latin typeface="Candara" panose="020E0502030303020204" pitchFamily="34" charset="0"/>
            </a:endParaRPr>
          </a:p>
          <a:p>
            <a:endParaRPr lang="en-US" sz="2000" dirty="0">
              <a:latin typeface="Candara" panose="020E0502030303020204" pitchFamily="34" charset="0"/>
            </a:endParaRPr>
          </a:p>
          <a:p>
            <a:r>
              <a:rPr lang="mk-MK" sz="2000" dirty="0" smtClean="0">
                <a:latin typeface="Candara" panose="020E0502030303020204" pitchFamily="34" charset="0"/>
              </a:rPr>
              <a:t>Поради пандемската ситуација со ковид-19 општината немаше можност да организира Форум со физичко присуство , затоа на официјалната страна на Општина Берово преку форма на прашалник беше поставено анкета за предлози на проекти и идејни решенија.</a:t>
            </a:r>
          </a:p>
          <a:p>
            <a:r>
              <a:rPr lang="mk-MK" sz="2000" dirty="0" smtClean="0">
                <a:latin typeface="Candara" panose="020E0502030303020204" pitchFamily="34" charset="0"/>
              </a:rPr>
              <a:t>Од вкупните 22 предлози  кои беа посочени од различни категории на проблематика дали од комуналната дејност, инфраструктурна, јавна чистота и така натаму дури 50 </a:t>
            </a:r>
            <a:r>
              <a:rPr lang="en-US" sz="2000" dirty="0" smtClean="0">
                <a:latin typeface="Candara" panose="020E0502030303020204" pitchFamily="34" charset="0"/>
              </a:rPr>
              <a:t>% </a:t>
            </a:r>
            <a:r>
              <a:rPr lang="mk-MK" sz="2000" dirty="0" smtClean="0">
                <a:latin typeface="Candara" panose="020E0502030303020204" pitchFamily="34" charset="0"/>
              </a:rPr>
              <a:t>беа прифатени  и ставени во програмите, а останатите заради пропусти во имотно правни проблеми , непотполна документација или воопшто не биле во општинска надлежност не беа целосно истрајни да се вметнат во програмите за идна реализација.</a:t>
            </a:r>
            <a:endParaRPr lang="en-US" sz="2000" dirty="0">
              <a:latin typeface="Candara" panose="020E0502030303020204" pitchFamily="34" charset="0"/>
            </a:endParaRPr>
          </a:p>
          <a:p>
            <a:pPr marL="457200" indent="-457200">
              <a:buFont typeface="Wingdings" panose="05000000000000000000" pitchFamily="2" charset="2"/>
              <a:buChar char="ü"/>
            </a:pPr>
            <a:endParaRPr lang="ru-RU" sz="2400" dirty="0">
              <a:latin typeface="Candara" panose="020E0502030303020204" pitchFamily="34" charset="0"/>
            </a:endParaRPr>
          </a:p>
        </p:txBody>
      </p:sp>
    </p:spTree>
    <p:extLst>
      <p:ext uri="{BB962C8B-B14F-4D97-AF65-F5344CB8AC3E}">
        <p14:creationId xmlns="" xmlns:p14="http://schemas.microsoft.com/office/powerpoint/2010/main" val="32541802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6" name="Google Shape;866;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25</a:t>
            </a:fld>
            <a:endParaRPr/>
          </a:p>
        </p:txBody>
      </p:sp>
      <p:sp>
        <p:nvSpPr>
          <p:cNvPr id="865" name="Google Shape;865;p25"/>
          <p:cNvSpPr txBox="1">
            <a:spLocks noGrp="1"/>
          </p:cNvSpPr>
          <p:nvPr>
            <p:ph type="title" idx="4294967295"/>
          </p:nvPr>
        </p:nvSpPr>
        <p:spPr>
          <a:xfrm>
            <a:off x="2660073" y="2652540"/>
            <a:ext cx="3371850" cy="1657350"/>
          </a:xfrm>
          <a:prstGeom prst="rect">
            <a:avLst/>
          </a:prstGeom>
          <a:effectLst>
            <a:outerShdw blurRad="57150" dist="19050" dir="5400000" algn="bl" rotWithShape="0">
              <a:srgbClr val="000000">
                <a:alpha val="14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mk-MK" dirty="0" smtClean="0">
                <a:solidFill>
                  <a:schemeClr val="bg1">
                    <a:lumMod val="95000"/>
                    <a:lumOff val="5000"/>
                  </a:schemeClr>
                </a:solidFill>
                <a:latin typeface="Candara" panose="020E0502030303020204" pitchFamily="34" charset="0"/>
                <a:ea typeface="Titillium Web"/>
                <a:cs typeface="Titillium Web"/>
                <a:sym typeface="Titillium Web"/>
              </a:rPr>
              <a:t>Општина Берово </a:t>
            </a:r>
            <a:br>
              <a:rPr lang="mk-MK" dirty="0" smtClean="0">
                <a:solidFill>
                  <a:schemeClr val="bg1">
                    <a:lumMod val="95000"/>
                    <a:lumOff val="5000"/>
                  </a:schemeClr>
                </a:solidFill>
                <a:latin typeface="Candara" panose="020E0502030303020204" pitchFamily="34" charset="0"/>
                <a:ea typeface="Titillium Web"/>
                <a:cs typeface="Titillium Web"/>
                <a:sym typeface="Titillium Web"/>
              </a:rPr>
            </a:br>
            <a:r>
              <a:rPr lang="mk-MK" dirty="0" smtClean="0">
                <a:solidFill>
                  <a:schemeClr val="bg1">
                    <a:lumMod val="95000"/>
                    <a:lumOff val="5000"/>
                  </a:schemeClr>
                </a:solidFill>
                <a:latin typeface="Candara" panose="020E0502030303020204" pitchFamily="34" charset="0"/>
                <a:ea typeface="Titillium Web"/>
                <a:cs typeface="Titillium Web"/>
                <a:sym typeface="Titillium Web"/>
              </a:rPr>
              <a:t>јануари 2022</a:t>
            </a:r>
            <a:endParaRPr dirty="0">
              <a:solidFill>
                <a:schemeClr val="bg1">
                  <a:lumMod val="95000"/>
                  <a:lumOff val="5000"/>
                </a:schemeClr>
              </a:solidFill>
              <a:latin typeface="Candara" panose="020E0502030303020204" pitchFamily="34" charset="0"/>
              <a:ea typeface="Titillium Web"/>
              <a:cs typeface="Titillium Web"/>
              <a:sym typeface="Titillium Web"/>
            </a:endParaRPr>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275994" y="0"/>
            <a:ext cx="2118966" cy="241985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16"/>
          <p:cNvSpPr txBox="1">
            <a:spLocks noGrp="1"/>
          </p:cNvSpPr>
          <p:nvPr>
            <p:ph type="title"/>
          </p:nvPr>
        </p:nvSpPr>
        <p:spPr>
          <a:xfrm>
            <a:off x="739675" y="401249"/>
            <a:ext cx="7686000" cy="816759"/>
          </a:xfrm>
          <a:prstGeom prst="rect">
            <a:avLst/>
          </a:prstGeom>
        </p:spPr>
        <p:txBody>
          <a:bodyPr spcFirstLastPara="1" wrap="square" lIns="91425" tIns="91425" rIns="91425" bIns="91425" anchor="b" anchorCtr="0">
            <a:noAutofit/>
          </a:bodyPr>
          <a:lstStyle/>
          <a:p>
            <a:pPr marL="457200" lvl="0" indent="-457200" algn="l" rtl="0">
              <a:spcBef>
                <a:spcPts val="0"/>
              </a:spcBef>
              <a:spcAft>
                <a:spcPts val="0"/>
              </a:spcAft>
              <a:buFont typeface="Wingdings" panose="05000000000000000000" pitchFamily="2" charset="2"/>
              <a:buChar char="ü"/>
            </a:pPr>
            <a:r>
              <a:rPr lang="mk-MK" dirty="0" smtClean="0">
                <a:solidFill>
                  <a:schemeClr val="tx1">
                    <a:lumMod val="95000"/>
                  </a:schemeClr>
                </a:solidFill>
                <a:latin typeface="Candara" panose="020E0502030303020204" pitchFamily="34" charset="0"/>
              </a:rPr>
              <a:t> ВОВЕД</a:t>
            </a:r>
            <a:endParaRPr dirty="0">
              <a:solidFill>
                <a:schemeClr val="tx1">
                  <a:lumMod val="95000"/>
                </a:schemeClr>
              </a:solidFill>
              <a:latin typeface="Candara" panose="020E0502030303020204" pitchFamily="34" charset="0"/>
            </a:endParaRPr>
          </a:p>
        </p:txBody>
      </p:sp>
      <p:sp>
        <p:nvSpPr>
          <p:cNvPr id="786" name="Google Shape;786;p16"/>
          <p:cNvSpPr txBox="1">
            <a:spLocks noGrp="1"/>
          </p:cNvSpPr>
          <p:nvPr>
            <p:ph type="body" idx="1"/>
          </p:nvPr>
        </p:nvSpPr>
        <p:spPr>
          <a:xfrm>
            <a:off x="207264" y="1121664"/>
            <a:ext cx="4263211" cy="2950245"/>
          </a:xfrm>
          <a:prstGeom prst="rect">
            <a:avLst/>
          </a:prstGeom>
        </p:spPr>
        <p:txBody>
          <a:bodyPr spcFirstLastPara="1" wrap="square" lIns="91425" tIns="91425" rIns="91425" bIns="91425" anchor="t" anchorCtr="0">
            <a:noAutofit/>
          </a:bodyPr>
          <a:lstStyle/>
          <a:p>
            <a:pPr marL="0" lvl="0" indent="0" algn="ctr">
              <a:buClr>
                <a:schemeClr val="dk1"/>
              </a:buClr>
              <a:buSzPts val="1100"/>
              <a:buNone/>
            </a:pPr>
            <a:r>
              <a:rPr lang="ru-RU" sz="1600" b="1" dirty="0">
                <a:solidFill>
                  <a:schemeClr val="accent6">
                    <a:lumMod val="40000"/>
                    <a:lumOff val="60000"/>
                  </a:schemeClr>
                </a:solidFill>
                <a:latin typeface="Candara" panose="020E0502030303020204" pitchFamily="34" charset="0"/>
              </a:rPr>
              <a:t>Буџет на општината е годишен </a:t>
            </a:r>
            <a:br>
              <a:rPr lang="ru-RU" sz="1600" b="1" dirty="0">
                <a:solidFill>
                  <a:schemeClr val="accent6">
                    <a:lumMod val="40000"/>
                    <a:lumOff val="60000"/>
                  </a:schemeClr>
                </a:solidFill>
                <a:latin typeface="Candara" panose="020E0502030303020204" pitchFamily="34" charset="0"/>
              </a:rPr>
            </a:br>
            <a:r>
              <a:rPr lang="ru-RU" sz="1600" b="1" dirty="0">
                <a:solidFill>
                  <a:schemeClr val="accent6">
                    <a:lumMod val="40000"/>
                    <a:lumOff val="60000"/>
                  </a:schemeClr>
                </a:solidFill>
                <a:latin typeface="Candara" panose="020E0502030303020204" pitchFamily="34" charset="0"/>
              </a:rPr>
              <a:t>план на приходи, други приливи и одобрени средства и ги </a:t>
            </a:r>
            <a:r>
              <a:rPr lang="ru-RU" sz="1600" b="1" dirty="0" smtClean="0">
                <a:solidFill>
                  <a:schemeClr val="accent6">
                    <a:lumMod val="40000"/>
                    <a:lumOff val="60000"/>
                  </a:schemeClr>
                </a:solidFill>
                <a:latin typeface="Candara" panose="020E0502030303020204" pitchFamily="34" charset="0"/>
              </a:rPr>
              <a:t>вклучува</a:t>
            </a:r>
            <a:r>
              <a:rPr lang="en-US" sz="1600" b="1" dirty="0" smtClean="0">
                <a:solidFill>
                  <a:schemeClr val="accent6">
                    <a:lumMod val="40000"/>
                    <a:lumOff val="60000"/>
                  </a:schemeClr>
                </a:solidFill>
                <a:latin typeface="Candara" panose="020E0502030303020204" pitchFamily="34" charset="0"/>
              </a:rPr>
              <a:t>:</a:t>
            </a:r>
            <a:endParaRPr lang="mk-MK" sz="1600" b="1" dirty="0" smtClean="0">
              <a:solidFill>
                <a:schemeClr val="accent6">
                  <a:lumMod val="40000"/>
                  <a:lumOff val="60000"/>
                </a:schemeClr>
              </a:solidFill>
              <a:latin typeface="Candara" panose="020E0502030303020204" pitchFamily="34" charset="0"/>
            </a:endParaRPr>
          </a:p>
          <a:p>
            <a:pPr marL="0" lvl="0" indent="0">
              <a:buClr>
                <a:schemeClr val="dk1"/>
              </a:buClr>
              <a:buSzPts val="1100"/>
              <a:buNone/>
            </a:pPr>
            <a:r>
              <a:rPr lang="ru-RU" sz="1600" b="1" dirty="0">
                <a:latin typeface="Candara" panose="020E0502030303020204" pitchFamily="34" charset="0"/>
              </a:rPr>
              <a:t/>
            </a:r>
            <a:br>
              <a:rPr lang="ru-RU" sz="1600" b="1" dirty="0">
                <a:latin typeface="Candara" panose="020E0502030303020204" pitchFamily="34" charset="0"/>
              </a:rPr>
            </a:br>
            <a:r>
              <a:rPr lang="ru-RU" sz="1600" b="1" dirty="0" smtClean="0">
                <a:latin typeface="Candara" panose="020E0502030303020204" pitchFamily="34" charset="0"/>
              </a:rPr>
              <a:t>	1.</a:t>
            </a:r>
            <a:r>
              <a:rPr lang="en-US" sz="1600" b="1" dirty="0" smtClean="0">
                <a:latin typeface="Candara" panose="020E0502030303020204" pitchFamily="34" charset="0"/>
              </a:rPr>
              <a:t>O</a:t>
            </a:r>
            <a:r>
              <a:rPr lang="ru-RU" sz="1600" b="1" dirty="0" smtClean="0">
                <a:latin typeface="Candara" panose="020E0502030303020204" pitchFamily="34" charset="0"/>
              </a:rPr>
              <a:t>сновниот </a:t>
            </a:r>
            <a:r>
              <a:rPr lang="ru-RU" sz="1600" b="1" dirty="0">
                <a:latin typeface="Candara" panose="020E0502030303020204" pitchFamily="34" charset="0"/>
              </a:rPr>
              <a:t>буџет, </a:t>
            </a:r>
            <a:br>
              <a:rPr lang="ru-RU" sz="1600" b="1" dirty="0">
                <a:latin typeface="Candara" panose="020E0502030303020204" pitchFamily="34" charset="0"/>
              </a:rPr>
            </a:br>
            <a:r>
              <a:rPr lang="ru-RU" sz="1600" b="1" dirty="0" smtClean="0">
                <a:latin typeface="Candara" panose="020E0502030303020204" pitchFamily="34" charset="0"/>
              </a:rPr>
              <a:t>	2.</a:t>
            </a:r>
            <a:r>
              <a:rPr lang="mk-MK" sz="1600" b="1" dirty="0">
                <a:latin typeface="Candara" panose="020E0502030303020204" pitchFamily="34" charset="0"/>
              </a:rPr>
              <a:t>Б</a:t>
            </a:r>
            <a:r>
              <a:rPr lang="ru-RU" sz="1600" b="1" dirty="0" smtClean="0">
                <a:latin typeface="Candara" panose="020E0502030303020204" pitchFamily="34" charset="0"/>
              </a:rPr>
              <a:t>уџетот </a:t>
            </a:r>
            <a:r>
              <a:rPr lang="ru-RU" sz="1600" b="1" dirty="0">
                <a:latin typeface="Candara" panose="020E0502030303020204" pitchFamily="34" charset="0"/>
              </a:rPr>
              <a:t>на дотации, </a:t>
            </a:r>
            <a:br>
              <a:rPr lang="ru-RU" sz="1600" b="1" dirty="0">
                <a:latin typeface="Candara" panose="020E0502030303020204" pitchFamily="34" charset="0"/>
              </a:rPr>
            </a:br>
            <a:r>
              <a:rPr lang="ru-RU" sz="1600" b="1" dirty="0" smtClean="0">
                <a:latin typeface="Candara" panose="020E0502030303020204" pitchFamily="34" charset="0"/>
              </a:rPr>
              <a:t>	3</a:t>
            </a:r>
            <a:r>
              <a:rPr lang="ru-RU" sz="1600" b="1" dirty="0">
                <a:latin typeface="Candara" panose="020E0502030303020204" pitchFamily="34" charset="0"/>
              </a:rPr>
              <a:t>. </a:t>
            </a:r>
            <a:r>
              <a:rPr lang="ru-RU" sz="1600" b="1" dirty="0" smtClean="0">
                <a:latin typeface="Candara" panose="020E0502030303020204" pitchFamily="34" charset="0"/>
              </a:rPr>
              <a:t>Буџетот </a:t>
            </a:r>
            <a:r>
              <a:rPr lang="ru-RU" sz="1600" b="1" dirty="0">
                <a:latin typeface="Candara" panose="020E0502030303020204" pitchFamily="34" charset="0"/>
              </a:rPr>
              <a:t>на самофинансирачки </a:t>
            </a:r>
            <a:r>
              <a:rPr lang="en-GB" sz="1600" b="1" dirty="0" smtClean="0">
                <a:latin typeface="Candara" panose="020E0502030303020204" pitchFamily="34" charset="0"/>
              </a:rPr>
              <a:t>               </a:t>
            </a:r>
            <a:r>
              <a:rPr lang="ru-RU" sz="1600" b="1" dirty="0" smtClean="0">
                <a:latin typeface="Candara" panose="020E0502030303020204" pitchFamily="34" charset="0"/>
              </a:rPr>
              <a:t>активности</a:t>
            </a:r>
            <a:r>
              <a:rPr lang="ru-RU" sz="1600" b="1" dirty="0">
                <a:latin typeface="Candara" panose="020E0502030303020204" pitchFamily="34" charset="0"/>
              </a:rPr>
              <a:t>, </a:t>
            </a:r>
            <a:br>
              <a:rPr lang="ru-RU" sz="1600" b="1" dirty="0">
                <a:latin typeface="Candara" panose="020E0502030303020204" pitchFamily="34" charset="0"/>
              </a:rPr>
            </a:br>
            <a:r>
              <a:rPr lang="ru-RU" sz="1600" b="1" dirty="0" smtClean="0">
                <a:latin typeface="Candara" panose="020E0502030303020204" pitchFamily="34" charset="0"/>
              </a:rPr>
              <a:t>	4.Буџетот </a:t>
            </a:r>
            <a:r>
              <a:rPr lang="ru-RU" sz="1600" b="1" dirty="0">
                <a:latin typeface="Candara" panose="020E0502030303020204" pitchFamily="34" charset="0"/>
              </a:rPr>
              <a:t>на донации и </a:t>
            </a:r>
            <a:br>
              <a:rPr lang="ru-RU" sz="1600" b="1" dirty="0">
                <a:latin typeface="Candara" panose="020E0502030303020204" pitchFamily="34" charset="0"/>
              </a:rPr>
            </a:br>
            <a:r>
              <a:rPr lang="ru-RU" sz="1600" b="1" dirty="0" smtClean="0">
                <a:latin typeface="Candara" panose="020E0502030303020204" pitchFamily="34" charset="0"/>
              </a:rPr>
              <a:t>	5.Буџетот </a:t>
            </a:r>
            <a:r>
              <a:rPr lang="ru-RU" sz="1600" b="1" dirty="0">
                <a:latin typeface="Candara" panose="020E0502030303020204" pitchFamily="34" charset="0"/>
              </a:rPr>
              <a:t>на заеми </a:t>
            </a:r>
            <a:endParaRPr sz="1600" dirty="0">
              <a:solidFill>
                <a:srgbClr val="FFFFFF"/>
              </a:solidFill>
              <a:latin typeface="Candara" panose="020E0502030303020204" pitchFamily="34" charset="0"/>
            </a:endParaRPr>
          </a:p>
        </p:txBody>
      </p:sp>
      <p:sp>
        <p:nvSpPr>
          <p:cNvPr id="785" name="Google Shape;785;p16"/>
          <p:cNvSpPr txBox="1">
            <a:spLocks noGrp="1"/>
          </p:cNvSpPr>
          <p:nvPr>
            <p:ph type="body" idx="2"/>
          </p:nvPr>
        </p:nvSpPr>
        <p:spPr>
          <a:xfrm>
            <a:off x="4694997" y="851877"/>
            <a:ext cx="3730800" cy="2766646"/>
          </a:xfrm>
          <a:prstGeom prst="rect">
            <a:avLst/>
          </a:prstGeom>
        </p:spPr>
        <p:txBody>
          <a:bodyPr spcFirstLastPara="1" wrap="square" lIns="91425" tIns="91425" rIns="91425" bIns="91425" anchor="t" anchorCtr="0">
            <a:noAutofit/>
          </a:bodyPr>
          <a:lstStyle/>
          <a:p>
            <a:pPr marL="0" lvl="0" indent="0">
              <a:buNone/>
            </a:pPr>
            <a:r>
              <a:rPr lang="ru-RU" sz="1100" b="1" dirty="0" smtClean="0">
                <a:latin typeface="Candara" panose="020E0502030303020204" pitchFamily="34" charset="0"/>
              </a:rPr>
              <a:t>	</a:t>
            </a:r>
            <a:r>
              <a:rPr lang="ru-RU" sz="1100" b="1" dirty="0" smtClean="0">
                <a:solidFill>
                  <a:schemeClr val="accent3">
                    <a:lumMod val="60000"/>
                    <a:lumOff val="40000"/>
                  </a:schemeClr>
                </a:solidFill>
                <a:latin typeface="Candara" panose="020E0502030303020204" pitchFamily="34" charset="0"/>
              </a:rPr>
              <a:t>1.Основниот </a:t>
            </a:r>
            <a:r>
              <a:rPr lang="ru-RU" sz="1100" b="1" dirty="0">
                <a:solidFill>
                  <a:schemeClr val="accent3">
                    <a:lumMod val="60000"/>
                    <a:lumOff val="40000"/>
                  </a:schemeClr>
                </a:solidFill>
                <a:latin typeface="Candara" panose="020E0502030303020204" pitchFamily="34" charset="0"/>
              </a:rPr>
              <a:t>буџет </a:t>
            </a:r>
            <a:r>
              <a:rPr lang="ru-RU" sz="1100" b="1" dirty="0">
                <a:latin typeface="Candara" panose="020E0502030303020204" pitchFamily="34" charset="0"/>
              </a:rPr>
              <a:t>е годишен план на приходи, други приливи и одобрени средства со буџетот за финансирање на основните надлежности на </a:t>
            </a:r>
            <a:r>
              <a:rPr lang="ru-RU" sz="1100" b="1" dirty="0" smtClean="0">
                <a:latin typeface="Candara" panose="020E0502030303020204" pitchFamily="34" charset="0"/>
              </a:rPr>
              <a:t>општината.</a:t>
            </a:r>
          </a:p>
          <a:p>
            <a:pPr marL="0" lvl="0" indent="0">
              <a:buNone/>
            </a:pPr>
            <a:r>
              <a:rPr lang="ru-RU" sz="1100" b="1" dirty="0" smtClean="0">
                <a:latin typeface="Candara" panose="020E0502030303020204" pitchFamily="34" charset="0"/>
              </a:rPr>
              <a:t>	</a:t>
            </a:r>
            <a:r>
              <a:rPr lang="ru-RU" sz="1100" b="1" dirty="0" smtClean="0">
                <a:solidFill>
                  <a:schemeClr val="accent3">
                    <a:lumMod val="60000"/>
                    <a:lumOff val="40000"/>
                  </a:schemeClr>
                </a:solidFill>
                <a:latin typeface="Candara" panose="020E0502030303020204" pitchFamily="34" charset="0"/>
              </a:rPr>
              <a:t>2.Буџет </a:t>
            </a:r>
            <a:r>
              <a:rPr lang="ru-RU" sz="1100" b="1" dirty="0">
                <a:solidFill>
                  <a:schemeClr val="accent3">
                    <a:lumMod val="60000"/>
                    <a:lumOff val="40000"/>
                  </a:schemeClr>
                </a:solidFill>
                <a:latin typeface="Candara" panose="020E0502030303020204" pitchFamily="34" charset="0"/>
              </a:rPr>
              <a:t>на дотации </a:t>
            </a:r>
            <a:r>
              <a:rPr lang="ru-RU" sz="1100" b="1" dirty="0">
                <a:latin typeface="Candara" panose="020E0502030303020204" pitchFamily="34" charset="0"/>
              </a:rPr>
              <a:t>е годишен план на приходи од дотации и одобрени средства кои се користат за финансирање на надлежностите на општината, за финансирање на конкретни намени, надлежност, програми и инвестициони </a:t>
            </a:r>
            <a:r>
              <a:rPr lang="ru-RU" sz="1100" b="1" dirty="0" smtClean="0">
                <a:latin typeface="Candara" panose="020E0502030303020204" pitchFamily="34" charset="0"/>
              </a:rPr>
              <a:t>проекти</a:t>
            </a:r>
          </a:p>
          <a:p>
            <a:pPr marL="0" indent="0">
              <a:buNone/>
            </a:pPr>
            <a:r>
              <a:rPr lang="ru-RU" sz="1100" b="1" dirty="0" smtClean="0">
                <a:latin typeface="Candara" panose="020E0502030303020204" pitchFamily="34" charset="0"/>
              </a:rPr>
              <a:t>	</a:t>
            </a:r>
            <a:r>
              <a:rPr lang="ru-RU" sz="1100" b="1" dirty="0" smtClean="0">
                <a:solidFill>
                  <a:schemeClr val="accent3">
                    <a:lumMod val="60000"/>
                    <a:lumOff val="40000"/>
                  </a:schemeClr>
                </a:solidFill>
                <a:latin typeface="Candara" panose="020E0502030303020204" pitchFamily="34" charset="0"/>
              </a:rPr>
              <a:t>3.Буџет </a:t>
            </a:r>
            <a:r>
              <a:rPr lang="ru-RU" sz="1100" b="1" dirty="0">
                <a:solidFill>
                  <a:schemeClr val="accent3">
                    <a:lumMod val="60000"/>
                    <a:lumOff val="40000"/>
                  </a:schemeClr>
                </a:solidFill>
                <a:latin typeface="Candara" panose="020E0502030303020204" pitchFamily="34" charset="0"/>
              </a:rPr>
              <a:t>на самофинансирачки активности </a:t>
            </a:r>
            <a:r>
              <a:rPr lang="ru-RU" sz="1100" b="1" dirty="0">
                <a:latin typeface="Candara" panose="020E0502030303020204" pitchFamily="34" charset="0"/>
              </a:rPr>
              <a:t>е годишен план на приходи од активности на буџетските корисници кои се дополнителни на основните активности дефинирани со закон и на одобрените средства</a:t>
            </a:r>
          </a:p>
          <a:p>
            <a:pPr marL="0" lvl="0" indent="0">
              <a:buNone/>
            </a:pPr>
            <a:endParaRPr sz="1100" b="1" dirty="0">
              <a:solidFill>
                <a:srgbClr val="FFFFFF"/>
              </a:solidFill>
              <a:latin typeface="Candara" panose="020E0502030303020204" pitchFamily="34" charset="0"/>
            </a:endParaRPr>
          </a:p>
        </p:txBody>
      </p:sp>
      <p:sp>
        <p:nvSpPr>
          <p:cNvPr id="788" name="Google Shape;788;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a:t>
            </a:fld>
            <a:endParaRPr/>
          </a:p>
        </p:txBody>
      </p:sp>
      <p:sp>
        <p:nvSpPr>
          <p:cNvPr id="787" name="Google Shape;787;p16"/>
          <p:cNvSpPr txBox="1">
            <a:spLocks noGrp="1"/>
          </p:cNvSpPr>
          <p:nvPr>
            <p:ph type="body" idx="4294967295"/>
          </p:nvPr>
        </p:nvSpPr>
        <p:spPr>
          <a:xfrm>
            <a:off x="4508500" y="3392488"/>
            <a:ext cx="4635500" cy="13811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00" dirty="0">
              <a:solidFill>
                <a:srgbClr val="FFFFFF"/>
              </a:solidFill>
            </a:endParaRPr>
          </a:p>
          <a:p>
            <a:pPr marL="0" lvl="0" indent="0">
              <a:spcBef>
                <a:spcPts val="0"/>
              </a:spcBef>
              <a:buNone/>
            </a:pPr>
            <a:r>
              <a:rPr lang="ru-RU" sz="1100" b="1" dirty="0" smtClean="0">
                <a:latin typeface="Candara" panose="020E0502030303020204" pitchFamily="34" charset="0"/>
              </a:rPr>
              <a:t>	</a:t>
            </a:r>
            <a:r>
              <a:rPr lang="ru-RU" sz="1100" b="1" dirty="0" smtClean="0">
                <a:solidFill>
                  <a:schemeClr val="accent3">
                    <a:lumMod val="60000"/>
                    <a:lumOff val="40000"/>
                  </a:schemeClr>
                </a:solidFill>
                <a:latin typeface="Candara" panose="020E0502030303020204" pitchFamily="34" charset="0"/>
              </a:rPr>
              <a:t>4.Буџет </a:t>
            </a:r>
            <a:r>
              <a:rPr lang="ru-RU" sz="1100" b="1" dirty="0">
                <a:solidFill>
                  <a:schemeClr val="accent3">
                    <a:lumMod val="60000"/>
                    <a:lumOff val="40000"/>
                  </a:schemeClr>
                </a:solidFill>
                <a:latin typeface="Candara" panose="020E0502030303020204" pitchFamily="34" charset="0"/>
              </a:rPr>
              <a:t>на донации </a:t>
            </a:r>
            <a:r>
              <a:rPr lang="ru-RU" sz="1100" b="1" dirty="0">
                <a:latin typeface="Candara" panose="020E0502030303020204" pitchFamily="34" charset="0"/>
              </a:rPr>
              <a:t>е годишен план на приходи од донации и одобрени средства кои се користат строго наменски и согласно со договорот склучен со </a:t>
            </a:r>
            <a:r>
              <a:rPr lang="ru-RU" sz="1100" b="1" dirty="0" smtClean="0">
                <a:latin typeface="Candara" panose="020E0502030303020204" pitchFamily="34" charset="0"/>
              </a:rPr>
              <a:t>донаторот</a:t>
            </a:r>
          </a:p>
          <a:p>
            <a:pPr marL="0" lvl="0" indent="0">
              <a:spcBef>
                <a:spcPts val="0"/>
              </a:spcBef>
              <a:buNone/>
            </a:pPr>
            <a:r>
              <a:rPr lang="ru-RU" sz="1100" b="1" dirty="0" smtClean="0">
                <a:latin typeface="Candara" panose="020E0502030303020204" pitchFamily="34" charset="0"/>
              </a:rPr>
              <a:t>	</a:t>
            </a:r>
          </a:p>
          <a:p>
            <a:pPr marL="0" lvl="0" indent="0">
              <a:spcBef>
                <a:spcPts val="0"/>
              </a:spcBef>
              <a:buNone/>
            </a:pPr>
            <a:r>
              <a:rPr lang="ru-RU" sz="1100" b="1" dirty="0">
                <a:solidFill>
                  <a:schemeClr val="accent3">
                    <a:lumMod val="60000"/>
                    <a:lumOff val="40000"/>
                  </a:schemeClr>
                </a:solidFill>
                <a:latin typeface="Candara" panose="020E0502030303020204" pitchFamily="34" charset="0"/>
              </a:rPr>
              <a:t>	</a:t>
            </a:r>
            <a:r>
              <a:rPr lang="ru-RU" sz="1100" b="1" dirty="0" smtClean="0">
                <a:solidFill>
                  <a:schemeClr val="accent3">
                    <a:lumMod val="60000"/>
                    <a:lumOff val="40000"/>
                  </a:schemeClr>
                </a:solidFill>
                <a:latin typeface="Candara" panose="020E0502030303020204" pitchFamily="34" charset="0"/>
              </a:rPr>
              <a:t>5.Буџет </a:t>
            </a:r>
            <a:r>
              <a:rPr lang="ru-RU" sz="1100" b="1" dirty="0">
                <a:solidFill>
                  <a:schemeClr val="accent3">
                    <a:lumMod val="60000"/>
                    <a:lumOff val="40000"/>
                  </a:schemeClr>
                </a:solidFill>
                <a:latin typeface="Candara" panose="020E0502030303020204" pitchFamily="34" charset="0"/>
              </a:rPr>
              <a:t>на заеми </a:t>
            </a:r>
            <a:r>
              <a:rPr lang="ru-RU" sz="1100" b="1" dirty="0">
                <a:latin typeface="Candara" panose="020E0502030303020204" pitchFamily="34" charset="0"/>
              </a:rPr>
              <a:t>е годишен план на приливи од заеми и одобрени средства кои се користат за финансирање на надлежност, програми и проекти</a:t>
            </a:r>
            <a:endParaRPr sz="1100" b="1" dirty="0">
              <a:solidFill>
                <a:srgbClr val="FFFFFF"/>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6" name="Google Shape;796;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4</a:t>
            </a:fld>
            <a:endParaRPr/>
          </a:p>
        </p:txBody>
      </p:sp>
      <p:sp>
        <p:nvSpPr>
          <p:cNvPr id="793" name="Google Shape;793;p17"/>
          <p:cNvSpPr txBox="1">
            <a:spLocks noGrp="1"/>
          </p:cNvSpPr>
          <p:nvPr>
            <p:ph type="title"/>
          </p:nvPr>
        </p:nvSpPr>
        <p:spPr>
          <a:xfrm>
            <a:off x="368660" y="683838"/>
            <a:ext cx="39852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mk-MK" sz="4800" dirty="0" smtClean="0">
                <a:solidFill>
                  <a:schemeClr val="accent2">
                    <a:lumMod val="40000"/>
                    <a:lumOff val="60000"/>
                  </a:schemeClr>
                </a:solidFill>
                <a:latin typeface="Candara" panose="020E0502030303020204" pitchFamily="34" charset="0"/>
              </a:rPr>
              <a:t>Буџетирање!</a:t>
            </a:r>
            <a:endParaRPr sz="9200" dirty="0">
              <a:solidFill>
                <a:schemeClr val="accent2">
                  <a:lumMod val="40000"/>
                  <a:lumOff val="60000"/>
                </a:schemeClr>
              </a:solidFill>
              <a:latin typeface="Candara" panose="020E0502030303020204" pitchFamily="34" charset="0"/>
            </a:endParaRPr>
          </a:p>
        </p:txBody>
      </p:sp>
      <p:sp>
        <p:nvSpPr>
          <p:cNvPr id="794" name="Google Shape;794;p17"/>
          <p:cNvSpPr txBox="1">
            <a:spLocks noGrp="1"/>
          </p:cNvSpPr>
          <p:nvPr>
            <p:ph type="body" idx="1"/>
          </p:nvPr>
        </p:nvSpPr>
        <p:spPr>
          <a:xfrm>
            <a:off x="452727" y="1967225"/>
            <a:ext cx="3985200" cy="3098400"/>
          </a:xfrm>
          <a:prstGeom prst="rect">
            <a:avLst/>
          </a:prstGeom>
        </p:spPr>
        <p:txBody>
          <a:bodyPr spcFirstLastPara="1" wrap="square" lIns="91425" tIns="91425" rIns="91425" bIns="91425" anchor="t" anchorCtr="0">
            <a:noAutofit/>
          </a:bodyPr>
          <a:lstStyle/>
          <a:p>
            <a:pPr marL="0" lvl="0" indent="0" algn="ctr">
              <a:buNone/>
            </a:pPr>
            <a:r>
              <a:rPr lang="ru-RU" b="1" dirty="0">
                <a:latin typeface="Candara" panose="020E0502030303020204" pitchFamily="34" charset="0"/>
              </a:rPr>
              <a:t>Буџетот на општината се однесува за период од една фискална година и започнува на 1 јануари и трае до 31 декември</a:t>
            </a:r>
            <a:endParaRPr b="1" dirty="0">
              <a:latin typeface="Candara" panose="020E0502030303020204" pitchFamily="34" charset="0"/>
            </a:endParaRPr>
          </a:p>
        </p:txBody>
      </p:sp>
      <p:pic>
        <p:nvPicPr>
          <p:cNvPr id="795" name="Google Shape;795;p17" descr="photo-1434030216411-0b793f4b4173.jpg"/>
          <p:cNvPicPr preferRelativeResize="0"/>
          <p:nvPr/>
        </p:nvPicPr>
        <p:blipFill rotWithShape="1">
          <a:blip r:embed="rId3">
            <a:alphaModFix/>
          </a:blip>
          <a:srcRect l="16447" r="8482"/>
          <a:stretch/>
        </p:blipFill>
        <p:spPr>
          <a:xfrm>
            <a:off x="5546725" y="544875"/>
            <a:ext cx="3039850" cy="404937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3" name="Title 2"/>
          <p:cNvSpPr>
            <a:spLocks noGrp="1"/>
          </p:cNvSpPr>
          <p:nvPr>
            <p:ph type="title"/>
          </p:nvPr>
        </p:nvSpPr>
        <p:spPr>
          <a:xfrm>
            <a:off x="268224" y="535925"/>
            <a:ext cx="8631936" cy="1451371"/>
          </a:xfrm>
        </p:spPr>
        <p:txBody>
          <a:bodyPr>
            <a:normAutofit fontScale="90000"/>
          </a:bodyPr>
          <a:lstStyle/>
          <a:p>
            <a:pPr marL="457200" lvl="0" indent="-457200">
              <a:buFont typeface="Wingdings" panose="05000000000000000000" pitchFamily="2" charset="2"/>
              <a:buChar char="ü"/>
            </a:pPr>
            <a:r>
              <a:rPr lang="mk-MK" dirty="0" smtClean="0">
                <a:solidFill>
                  <a:schemeClr val="accent3">
                    <a:lumMod val="40000"/>
                    <a:lumOff val="60000"/>
                  </a:schemeClr>
                </a:solidFill>
                <a:latin typeface="Candara" panose="020E0502030303020204" pitchFamily="34" charset="0"/>
              </a:rPr>
              <a:t>ОБРАЗЛОЖЕНИЕ</a:t>
            </a:r>
            <a:r>
              <a:rPr lang="en-US" dirty="0" smtClean="0">
                <a:latin typeface="Candara" panose="020E0502030303020204" pitchFamily="34" charset="0"/>
              </a:rPr>
              <a:t/>
            </a:r>
            <a:br>
              <a:rPr lang="en-US" dirty="0" smtClean="0">
                <a:latin typeface="Candara" panose="020E0502030303020204" pitchFamily="34" charset="0"/>
              </a:rPr>
            </a:br>
            <a:r>
              <a:rPr lang="en-US" dirty="0" smtClean="0">
                <a:latin typeface="Candara" panose="020E0502030303020204" pitchFamily="34" charset="0"/>
              </a:rPr>
              <a:t>        </a:t>
            </a:r>
            <a:r>
              <a:rPr lang="ru-RU" sz="2000" b="1" dirty="0" smtClean="0">
                <a:solidFill>
                  <a:schemeClr val="accent6">
                    <a:lumMod val="60000"/>
                    <a:lumOff val="40000"/>
                  </a:schemeClr>
                </a:solidFill>
                <a:latin typeface="Candara" panose="020E0502030303020204" pitchFamily="34" charset="0"/>
              </a:rPr>
              <a:t>Буџетот </a:t>
            </a:r>
            <a:r>
              <a:rPr lang="ru-RU" sz="2000" b="1" dirty="0">
                <a:solidFill>
                  <a:schemeClr val="accent6">
                    <a:lumMod val="60000"/>
                    <a:lumOff val="40000"/>
                  </a:schemeClr>
                </a:solidFill>
                <a:latin typeface="Candara" panose="020E0502030303020204" pitchFamily="34" charset="0"/>
              </a:rPr>
              <a:t>на општината се состои од </a:t>
            </a:r>
            <a:r>
              <a:rPr lang="ru-RU" sz="2000" b="1" dirty="0" smtClean="0">
                <a:solidFill>
                  <a:schemeClr val="accent6">
                    <a:lumMod val="60000"/>
                    <a:lumOff val="40000"/>
                  </a:schemeClr>
                </a:solidFill>
                <a:latin typeface="Candara" panose="020E0502030303020204" pitchFamily="34" charset="0"/>
              </a:rPr>
              <a:t>општ</a:t>
            </a:r>
            <a:r>
              <a:rPr lang="en-US" sz="2000" b="1" dirty="0" smtClean="0">
                <a:solidFill>
                  <a:schemeClr val="accent6">
                    <a:lumMod val="60000"/>
                    <a:lumOff val="40000"/>
                  </a:schemeClr>
                </a:solidFill>
                <a:latin typeface="Candara" panose="020E0502030303020204" pitchFamily="34" charset="0"/>
              </a:rPr>
              <a:t>,</a:t>
            </a:r>
            <a:r>
              <a:rPr lang="ru-RU" sz="2000" b="1" dirty="0" smtClean="0">
                <a:solidFill>
                  <a:schemeClr val="accent6">
                    <a:lumMod val="60000"/>
                    <a:lumOff val="40000"/>
                  </a:schemeClr>
                </a:solidFill>
                <a:latin typeface="Candara" panose="020E0502030303020204" pitchFamily="34" charset="0"/>
              </a:rPr>
              <a:t> </a:t>
            </a:r>
            <a:r>
              <a:rPr lang="ru-RU" sz="2000" b="1" dirty="0">
                <a:solidFill>
                  <a:schemeClr val="accent6">
                    <a:lumMod val="60000"/>
                    <a:lumOff val="40000"/>
                  </a:schemeClr>
                </a:solidFill>
                <a:latin typeface="Candara" panose="020E0502030303020204" pitchFamily="34" charset="0"/>
              </a:rPr>
              <a:t>посебен </a:t>
            </a:r>
            <a:r>
              <a:rPr lang="ru-RU" sz="2000" b="1" dirty="0" smtClean="0">
                <a:solidFill>
                  <a:schemeClr val="accent6">
                    <a:lumMod val="60000"/>
                    <a:lumOff val="40000"/>
                  </a:schemeClr>
                </a:solidFill>
                <a:latin typeface="Candara" panose="020E0502030303020204" pitchFamily="34" charset="0"/>
              </a:rPr>
              <a:t>и развоен </a:t>
            </a:r>
            <a:r>
              <a:rPr lang="ru-RU" sz="2000" b="1" dirty="0">
                <a:solidFill>
                  <a:schemeClr val="accent6">
                    <a:lumMod val="60000"/>
                    <a:lumOff val="40000"/>
                  </a:schemeClr>
                </a:solidFill>
                <a:latin typeface="Candara" panose="020E0502030303020204" pitchFamily="34" charset="0"/>
              </a:rPr>
              <a:t>дел</a:t>
            </a:r>
            <a:r>
              <a:rPr lang="en-US" dirty="0"/>
              <a:t/>
            </a:r>
            <a:br>
              <a:rPr lang="en-US" dirty="0"/>
            </a:br>
            <a:endParaRPr lang="en-US" dirty="0">
              <a:latin typeface="Candara" panose="020E0502030303020204" pitchFamily="34" charset="0"/>
            </a:endParaRPr>
          </a:p>
        </p:txBody>
      </p:sp>
      <p:sp>
        <p:nvSpPr>
          <p:cNvPr id="802" name="Google Shape;802;p18"/>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5</a:t>
            </a:fld>
            <a:endParaRPr/>
          </a:p>
        </p:txBody>
      </p:sp>
      <p:sp>
        <p:nvSpPr>
          <p:cNvPr id="801" name="Google Shape;801;p18"/>
          <p:cNvSpPr txBox="1">
            <a:spLocks noGrp="1"/>
          </p:cNvSpPr>
          <p:nvPr>
            <p:ph type="body" idx="4294967295"/>
          </p:nvPr>
        </p:nvSpPr>
        <p:spPr>
          <a:xfrm>
            <a:off x="512763" y="1390650"/>
            <a:ext cx="8631237" cy="1889125"/>
          </a:xfrm>
          <a:prstGeom prst="rect">
            <a:avLst/>
          </a:prstGeom>
        </p:spPr>
        <p:txBody>
          <a:bodyPr spcFirstLastPara="1" wrap="square" lIns="91425" tIns="91425" rIns="91425" bIns="91425" numCol="2" anchor="t" anchorCtr="0">
            <a:noAutofit/>
          </a:bodyPr>
          <a:lstStyle/>
          <a:p>
            <a:pPr marL="0" lvl="0" indent="0">
              <a:buNone/>
            </a:pPr>
            <a:r>
              <a:rPr lang="ru-RU" sz="1400" b="1" dirty="0" smtClean="0">
                <a:solidFill>
                  <a:schemeClr val="accent3">
                    <a:lumMod val="60000"/>
                    <a:lumOff val="40000"/>
                  </a:schemeClr>
                </a:solidFill>
                <a:latin typeface="Candara" panose="020E0502030303020204" pitchFamily="34" charset="0"/>
              </a:rPr>
              <a:t>Општиот </a:t>
            </a:r>
            <a:r>
              <a:rPr lang="ru-RU" sz="1400" b="1" dirty="0">
                <a:solidFill>
                  <a:schemeClr val="accent3">
                    <a:lumMod val="60000"/>
                    <a:lumOff val="40000"/>
                  </a:schemeClr>
                </a:solidFill>
                <a:latin typeface="Candara" panose="020E0502030303020204" pitchFamily="34" charset="0"/>
              </a:rPr>
              <a:t>дел содржи:</a:t>
            </a:r>
          </a:p>
          <a:p>
            <a:pPr marL="285750" indent="-285750"/>
            <a:r>
              <a:rPr lang="ru-RU" sz="1400" dirty="0">
                <a:latin typeface="Candara" panose="020E0502030303020204" pitchFamily="34" charset="0"/>
              </a:rPr>
              <a:t>Консолидиран биланс на приходи и расходи</a:t>
            </a:r>
          </a:p>
          <a:p>
            <a:pPr marL="285750" indent="-285750"/>
            <a:r>
              <a:rPr lang="ru-RU" sz="1400" dirty="0">
                <a:latin typeface="Candara" panose="020E0502030303020204" pitchFamily="34" charset="0"/>
              </a:rPr>
              <a:t>Функиционална класификација на расходи</a:t>
            </a:r>
          </a:p>
          <a:p>
            <a:pPr marL="285750" indent="-285750"/>
            <a:r>
              <a:rPr lang="ru-RU" sz="1400" dirty="0">
                <a:latin typeface="Candara" panose="020E0502030303020204" pitchFamily="34" charset="0"/>
              </a:rPr>
              <a:t>Биланс на тековно оперативни приходи и расходи</a:t>
            </a:r>
          </a:p>
          <a:p>
            <a:pPr marL="285750" indent="-285750"/>
            <a:r>
              <a:rPr lang="ru-RU" sz="1400" dirty="0">
                <a:latin typeface="Candara" panose="020E0502030303020204" pitchFamily="34" charset="0"/>
              </a:rPr>
              <a:t>Биланс на капитални приходи и </a:t>
            </a:r>
            <a:r>
              <a:rPr lang="ru-RU" sz="1400" dirty="0" smtClean="0">
                <a:latin typeface="Candara" panose="020E0502030303020204" pitchFamily="34" charset="0"/>
              </a:rPr>
              <a:t>расходи</a:t>
            </a:r>
            <a:endParaRPr lang="en-US" sz="2000" dirty="0"/>
          </a:p>
          <a:p>
            <a:pPr marL="0" lvl="0" indent="0" algn="ctr">
              <a:buNone/>
            </a:pPr>
            <a:endParaRPr lang="ru-RU" sz="1400" b="1" dirty="0" smtClean="0">
              <a:solidFill>
                <a:schemeClr val="accent3">
                  <a:lumMod val="60000"/>
                  <a:lumOff val="40000"/>
                </a:schemeClr>
              </a:solidFill>
              <a:latin typeface="Candara" panose="020E0502030303020204" pitchFamily="34" charset="0"/>
            </a:endParaRPr>
          </a:p>
          <a:p>
            <a:pPr marL="0" lvl="0" indent="0" algn="ctr">
              <a:buNone/>
            </a:pPr>
            <a:endParaRPr lang="ru-RU" sz="1400" b="1" dirty="0">
              <a:solidFill>
                <a:schemeClr val="accent3">
                  <a:lumMod val="60000"/>
                  <a:lumOff val="40000"/>
                </a:schemeClr>
              </a:solidFill>
              <a:latin typeface="Candara" panose="020E0502030303020204" pitchFamily="34" charset="0"/>
            </a:endParaRPr>
          </a:p>
          <a:p>
            <a:pPr marL="0" lvl="0" indent="0" algn="ctr">
              <a:buNone/>
            </a:pPr>
            <a:endParaRPr lang="ru-RU" sz="1400" b="1" dirty="0">
              <a:latin typeface="Candara" panose="020E0502030303020204" pitchFamily="34" charset="0"/>
            </a:endParaRPr>
          </a:p>
          <a:p>
            <a:pPr marL="285750" indent="-285750" algn="ctr"/>
            <a:r>
              <a:rPr lang="ru-RU" sz="1400" dirty="0">
                <a:latin typeface="Candara" panose="020E0502030303020204" pitchFamily="34" charset="0"/>
              </a:rPr>
              <a:t>Буџетски – тековно – оперативни програми</a:t>
            </a:r>
          </a:p>
          <a:p>
            <a:pPr marL="285750" indent="-285750" algn="ctr"/>
            <a:r>
              <a:rPr lang="ru-RU" sz="1400" dirty="0">
                <a:latin typeface="Candara" panose="020E0502030303020204" pitchFamily="34" charset="0"/>
              </a:rPr>
              <a:t>Буџетски капитални </a:t>
            </a:r>
            <a:r>
              <a:rPr lang="ru-RU" sz="1400" dirty="0" smtClean="0">
                <a:latin typeface="Candara" panose="020E0502030303020204" pitchFamily="34" charset="0"/>
              </a:rPr>
              <a:t>програми</a:t>
            </a:r>
          </a:p>
          <a:p>
            <a:pPr marL="0" indent="0" algn="ctr">
              <a:buNone/>
            </a:pPr>
            <a:r>
              <a:rPr lang="ru-RU" sz="1400" b="1" dirty="0" smtClean="0">
                <a:solidFill>
                  <a:schemeClr val="accent3">
                    <a:lumMod val="60000"/>
                    <a:lumOff val="40000"/>
                  </a:schemeClr>
                </a:solidFill>
                <a:latin typeface="Candara" panose="020E0502030303020204" pitchFamily="34" charset="0"/>
              </a:rPr>
              <a:t>Развојниот дел содржи:</a:t>
            </a:r>
          </a:p>
          <a:p>
            <a:pPr marL="285750" indent="-285750" algn="ctr">
              <a:buClrTx/>
              <a:buSzPct val="100000"/>
              <a:buFont typeface="Wingdings" panose="05000000000000000000" pitchFamily="2" charset="2"/>
              <a:buChar char="§"/>
            </a:pPr>
            <a:r>
              <a:rPr lang="ru-RU" sz="1400" b="1" dirty="0" smtClean="0">
                <a:solidFill>
                  <a:schemeClr val="bg1"/>
                </a:solidFill>
                <a:latin typeface="Candara" panose="020E0502030303020204" pitchFamily="34" charset="0"/>
              </a:rPr>
              <a:t>Плановите </a:t>
            </a:r>
            <a:r>
              <a:rPr lang="ru-RU" sz="1400" b="1" dirty="0">
                <a:solidFill>
                  <a:schemeClr val="bg1"/>
                </a:solidFill>
                <a:latin typeface="Candara" panose="020E0502030303020204" pitchFamily="34" charset="0"/>
              </a:rPr>
              <a:t>на програми за развој прикажани по развојни проекти</a:t>
            </a:r>
          </a:p>
          <a:p>
            <a:pPr marL="0" lvl="0" indent="0" algn="ctr">
              <a:buNone/>
            </a:pPr>
            <a:endParaRPr dirty="0"/>
          </a:p>
        </p:txBody>
      </p:sp>
      <p:sp>
        <p:nvSpPr>
          <p:cNvPr id="10" name="Google Shape;801;p18"/>
          <p:cNvSpPr txBox="1">
            <a:spLocks/>
          </p:cNvSpPr>
          <p:nvPr/>
        </p:nvSpPr>
        <p:spPr>
          <a:xfrm>
            <a:off x="268224" y="3861602"/>
            <a:ext cx="8631936" cy="1027390"/>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1pPr>
            <a:lvl2pPr marL="914400" marR="0" lvl="1"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2pPr>
            <a:lvl3pPr marL="1371600" marR="0" lvl="2"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3pPr>
            <a:lvl4pPr marL="1828800" marR="0" lvl="3"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4pPr>
            <a:lvl5pPr marL="2286000" marR="0" lvl="4"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5pPr>
            <a:lvl6pPr marL="2743200" marR="0" lvl="5"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6pPr>
            <a:lvl7pPr marL="3200400" marR="0" lvl="6"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7pPr>
            <a:lvl8pPr marL="3657600" marR="0" lvl="7"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8pPr>
            <a:lvl9pPr marL="4114800" marR="0" lvl="8"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9pPr>
          </a:lstStyle>
          <a:p>
            <a:pPr marL="285750" indent="-285750" algn="ctr">
              <a:buFont typeface="Wingdings" panose="05000000000000000000" pitchFamily="2" charset="2"/>
              <a:buChar char="§"/>
            </a:pPr>
            <a:r>
              <a:rPr lang="ru-RU" sz="1400" dirty="0" smtClean="0">
                <a:latin typeface="Candara" panose="020E0502030303020204" pitchFamily="34" charset="0"/>
              </a:rPr>
              <a:t>Транспарентност</a:t>
            </a:r>
            <a:r>
              <a:rPr lang="ru-RU" sz="1400" dirty="0">
                <a:latin typeface="Candara" panose="020E0502030303020204" pitchFamily="34" charset="0"/>
              </a:rPr>
              <a:t>;</a:t>
            </a:r>
          </a:p>
          <a:p>
            <a:pPr marL="285750" indent="-285750" algn="ctr">
              <a:buFont typeface="Wingdings" panose="05000000000000000000" pitchFamily="2" charset="2"/>
              <a:buChar char="§"/>
            </a:pPr>
            <a:r>
              <a:rPr lang="ru-RU" sz="1400" dirty="0">
                <a:latin typeface="Candara" panose="020E0502030303020204" pitchFamily="34" charset="0"/>
              </a:rPr>
              <a:t>Одговорност;</a:t>
            </a:r>
          </a:p>
          <a:p>
            <a:pPr marL="285750" indent="-285750" algn="ctr">
              <a:buFont typeface="Wingdings" panose="05000000000000000000" pitchFamily="2" charset="2"/>
              <a:buChar char="§"/>
            </a:pPr>
            <a:r>
              <a:rPr lang="ru-RU" sz="1400" dirty="0">
                <a:latin typeface="Candara" panose="020E0502030303020204" pitchFamily="34" charset="0"/>
              </a:rPr>
              <a:t>Законитост;</a:t>
            </a:r>
          </a:p>
          <a:p>
            <a:pPr marL="285750" indent="-285750" algn="ctr">
              <a:buFont typeface="Wingdings" panose="05000000000000000000" pitchFamily="2" charset="2"/>
              <a:buChar char="§"/>
            </a:pPr>
            <a:endParaRPr lang="ru-RU" sz="1400" dirty="0" smtClean="0">
              <a:latin typeface="Candara" panose="020E0502030303020204" pitchFamily="34" charset="0"/>
            </a:endParaRPr>
          </a:p>
          <a:p>
            <a:pPr marL="285750" indent="-285750" algn="ctr">
              <a:buFont typeface="Wingdings" panose="05000000000000000000" pitchFamily="2" charset="2"/>
              <a:buChar char="§"/>
            </a:pPr>
            <a:endParaRPr lang="ru-RU" sz="1400" dirty="0">
              <a:latin typeface="Candara" panose="020E0502030303020204" pitchFamily="34" charset="0"/>
            </a:endParaRPr>
          </a:p>
          <a:p>
            <a:pPr marL="285750" indent="-285750" algn="ctr">
              <a:buFont typeface="Wingdings" panose="05000000000000000000" pitchFamily="2" charset="2"/>
              <a:buChar char="§"/>
            </a:pPr>
            <a:r>
              <a:rPr lang="ru-RU" sz="1400" dirty="0" smtClean="0">
                <a:latin typeface="Candara" panose="020E0502030303020204" pitchFamily="34" charset="0"/>
              </a:rPr>
              <a:t>Економичност</a:t>
            </a:r>
            <a:r>
              <a:rPr lang="ru-RU" sz="1400" dirty="0">
                <a:latin typeface="Candara" panose="020E0502030303020204" pitchFamily="34" charset="0"/>
              </a:rPr>
              <a:t>;</a:t>
            </a:r>
          </a:p>
          <a:p>
            <a:pPr marL="285750" indent="-285750" algn="ctr">
              <a:buFont typeface="Wingdings" panose="05000000000000000000" pitchFamily="2" charset="2"/>
              <a:buChar char="§"/>
            </a:pPr>
            <a:r>
              <a:rPr lang="ru-RU" sz="1400" dirty="0">
                <a:latin typeface="Candara" panose="020E0502030303020204" pitchFamily="34" charset="0"/>
              </a:rPr>
              <a:t>Ефикасност и</a:t>
            </a:r>
          </a:p>
          <a:p>
            <a:pPr marL="285750" indent="-285750" algn="ctr">
              <a:buFont typeface="Wingdings" panose="05000000000000000000" pitchFamily="2" charset="2"/>
              <a:buChar char="§"/>
            </a:pPr>
            <a:r>
              <a:rPr lang="ru-RU" sz="1400" dirty="0">
                <a:latin typeface="Candara" panose="020E0502030303020204" pitchFamily="34" charset="0"/>
              </a:rPr>
              <a:t>Ефективност </a:t>
            </a:r>
          </a:p>
          <a:p>
            <a:pPr marL="0" indent="0" algn="ctr">
              <a:buNone/>
            </a:pPr>
            <a:endParaRPr lang="ru-RU" sz="2000" dirty="0">
              <a:latin typeface="Candara" panose="020E0502030303020204" pitchFamily="34" charset="0"/>
            </a:endParaRPr>
          </a:p>
        </p:txBody>
      </p:sp>
      <p:sp>
        <p:nvSpPr>
          <p:cNvPr id="8" name="Rectangle 7"/>
          <p:cNvSpPr/>
          <p:nvPr/>
        </p:nvSpPr>
        <p:spPr>
          <a:xfrm>
            <a:off x="0" y="3006990"/>
            <a:ext cx="9144000" cy="861774"/>
          </a:xfrm>
          <a:prstGeom prst="rect">
            <a:avLst/>
          </a:prstGeom>
        </p:spPr>
        <p:txBody>
          <a:bodyPr wrap="square">
            <a:spAutoFit/>
          </a:bodyPr>
          <a:lstStyle/>
          <a:p>
            <a:pPr lvl="0" algn="ctr"/>
            <a:r>
              <a:rPr lang="en-US" dirty="0">
                <a:latin typeface="Candara" panose="020E0502030303020204" pitchFamily="34" charset="0"/>
              </a:rPr>
              <a:t/>
            </a:r>
            <a:br>
              <a:rPr lang="en-US" dirty="0">
                <a:latin typeface="Candara" panose="020E0502030303020204" pitchFamily="34" charset="0"/>
              </a:rPr>
            </a:br>
            <a:r>
              <a:rPr lang="ru-RU" sz="1800" b="1" dirty="0">
                <a:solidFill>
                  <a:schemeClr val="accent6">
                    <a:lumMod val="60000"/>
                    <a:lumOff val="40000"/>
                  </a:schemeClr>
                </a:solidFill>
                <a:latin typeface="Candara" panose="020E0502030303020204" pitchFamily="34" charset="0"/>
              </a:rPr>
              <a:t>Постапката за </a:t>
            </a:r>
            <a:r>
              <a:rPr lang="ru-RU" sz="1800" b="1" dirty="0" smtClean="0">
                <a:solidFill>
                  <a:schemeClr val="accent6">
                    <a:lumMod val="60000"/>
                    <a:lumOff val="40000"/>
                  </a:schemeClr>
                </a:solidFill>
                <a:latin typeface="Candara" panose="020E0502030303020204" pitchFamily="34" charset="0"/>
              </a:rPr>
              <a:t>изготвување</a:t>
            </a:r>
            <a:r>
              <a:rPr lang="ru-RU" sz="1800" b="1" dirty="0">
                <a:solidFill>
                  <a:schemeClr val="accent6">
                    <a:lumMod val="60000"/>
                    <a:lumOff val="40000"/>
                  </a:schemeClr>
                </a:solidFill>
                <a:latin typeface="Candara" panose="020E0502030303020204" pitchFamily="34" charset="0"/>
              </a:rPr>
              <a:t>, донесување и извршување на буџетот на општината претставува буџетски процес</a:t>
            </a:r>
            <a:r>
              <a:rPr lang="en-US" sz="1800" b="1" dirty="0">
                <a:solidFill>
                  <a:schemeClr val="accent6">
                    <a:lumMod val="60000"/>
                    <a:lumOff val="40000"/>
                  </a:schemeClr>
                </a:solidFill>
                <a:latin typeface="Candara" panose="020E0502030303020204" pitchFamily="34" charset="0"/>
              </a:rPr>
              <a:t> </a:t>
            </a:r>
            <a:r>
              <a:rPr lang="mk-MK" sz="1800" b="1" dirty="0">
                <a:solidFill>
                  <a:schemeClr val="accent6">
                    <a:lumMod val="60000"/>
                    <a:lumOff val="40000"/>
                  </a:schemeClr>
                </a:solidFill>
                <a:latin typeface="Candara" panose="020E0502030303020204" pitchFamily="34" charset="0"/>
              </a:rPr>
              <a:t>кој се заснова на следните начела:</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3" name="Title 2"/>
          <p:cNvSpPr>
            <a:spLocks noGrp="1"/>
          </p:cNvSpPr>
          <p:nvPr>
            <p:ph type="title"/>
          </p:nvPr>
        </p:nvSpPr>
        <p:spPr>
          <a:xfrm>
            <a:off x="301474" y="133004"/>
            <a:ext cx="8631936" cy="1451371"/>
          </a:xfrm>
        </p:spPr>
        <p:txBody>
          <a:bodyPr>
            <a:normAutofit fontScale="90000"/>
          </a:bodyPr>
          <a:lstStyle/>
          <a:p>
            <a:pPr marL="457200" lvl="0" indent="-457200">
              <a:buFont typeface="Wingdings" panose="05000000000000000000" pitchFamily="2" charset="2"/>
              <a:buChar char="ü"/>
            </a:pPr>
            <a:r>
              <a:rPr lang="mk-MK" dirty="0" smtClean="0">
                <a:latin typeface="Candara" panose="020E0502030303020204" pitchFamily="34" charset="0"/>
              </a:rPr>
              <a:t>ОБРАЗЛОЖЕНИЕ</a:t>
            </a:r>
            <a:r>
              <a:rPr lang="en-US" dirty="0" smtClean="0">
                <a:latin typeface="Candara" panose="020E0502030303020204" pitchFamily="34" charset="0"/>
              </a:rPr>
              <a:t/>
            </a:r>
            <a:br>
              <a:rPr lang="en-US" dirty="0" smtClean="0">
                <a:latin typeface="Candara" panose="020E0502030303020204" pitchFamily="34" charset="0"/>
              </a:rPr>
            </a:br>
            <a:r>
              <a:rPr lang="en-US" dirty="0" smtClean="0">
                <a:latin typeface="Candara" panose="020E0502030303020204" pitchFamily="34" charset="0"/>
              </a:rPr>
              <a:t>       </a:t>
            </a:r>
            <a:r>
              <a:rPr lang="en-US" dirty="0" smtClean="0">
                <a:solidFill>
                  <a:schemeClr val="accent4">
                    <a:lumMod val="20000"/>
                    <a:lumOff val="80000"/>
                  </a:schemeClr>
                </a:solidFill>
                <a:latin typeface="Candara" panose="020E0502030303020204" pitchFamily="34" charset="0"/>
              </a:rPr>
              <a:t> </a:t>
            </a:r>
            <a:r>
              <a:rPr lang="ru-RU" sz="2000" b="1" dirty="0">
                <a:solidFill>
                  <a:schemeClr val="accent4">
                    <a:lumMod val="20000"/>
                    <a:lumOff val="80000"/>
                  </a:schemeClr>
                </a:solidFill>
                <a:latin typeface="Candara" panose="020E0502030303020204" pitchFamily="34" charset="0"/>
              </a:rPr>
              <a:t>Учесници во буџетскиот процес:</a:t>
            </a:r>
            <a:r>
              <a:rPr lang="en-US" dirty="0"/>
              <a:t/>
            </a:r>
            <a:br>
              <a:rPr lang="en-US" dirty="0"/>
            </a:br>
            <a:endParaRPr lang="en-US" dirty="0">
              <a:latin typeface="Candara" panose="020E0502030303020204" pitchFamily="34" charset="0"/>
            </a:endParaRPr>
          </a:p>
        </p:txBody>
      </p:sp>
      <p:sp>
        <p:nvSpPr>
          <p:cNvPr id="802" name="Google Shape;802;p18"/>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6</a:t>
            </a:fld>
            <a:endParaRPr/>
          </a:p>
        </p:txBody>
      </p:sp>
      <p:sp>
        <p:nvSpPr>
          <p:cNvPr id="801" name="Google Shape;801;p18"/>
          <p:cNvSpPr txBox="1">
            <a:spLocks noGrp="1"/>
          </p:cNvSpPr>
          <p:nvPr>
            <p:ph type="body" idx="4294967295"/>
          </p:nvPr>
        </p:nvSpPr>
        <p:spPr>
          <a:xfrm>
            <a:off x="512763" y="1255713"/>
            <a:ext cx="8631237" cy="987425"/>
          </a:xfrm>
          <a:prstGeom prst="rect">
            <a:avLst/>
          </a:prstGeom>
        </p:spPr>
        <p:txBody>
          <a:bodyPr spcFirstLastPara="1" wrap="square" lIns="91425" tIns="91425" rIns="91425" bIns="91425" numCol="1" anchor="t" anchorCtr="0">
            <a:noAutofit/>
          </a:bodyPr>
          <a:lstStyle/>
          <a:p>
            <a:pPr marL="285750" indent="-285750" algn="just"/>
            <a:r>
              <a:rPr lang="ru-RU" sz="1400" dirty="0">
                <a:latin typeface="Candara" panose="020E0502030303020204" pitchFamily="34" charset="0"/>
              </a:rPr>
              <a:t>Внатрешни (Градоначалникот, Советот на општината, раководителите на одделенија и на единките корисници);</a:t>
            </a:r>
          </a:p>
          <a:p>
            <a:pPr marL="285750" indent="-285750" algn="just"/>
            <a:r>
              <a:rPr lang="ru-RU" sz="1400" dirty="0" smtClean="0">
                <a:latin typeface="Candara" panose="020E0502030303020204" pitchFamily="34" charset="0"/>
              </a:rPr>
              <a:t>Надворешни </a:t>
            </a:r>
            <a:r>
              <a:rPr lang="ru-RU" sz="1400" dirty="0">
                <a:latin typeface="Candara" panose="020E0502030303020204" pitchFamily="34" charset="0"/>
              </a:rPr>
              <a:t>(граѓаните, НВО, бизнис заедницата)</a:t>
            </a:r>
          </a:p>
          <a:p>
            <a:pPr marL="0" lvl="0" indent="0" algn="ctr">
              <a:buNone/>
            </a:pPr>
            <a:endParaRPr dirty="0"/>
          </a:p>
        </p:txBody>
      </p:sp>
      <p:sp>
        <p:nvSpPr>
          <p:cNvPr id="10" name="Google Shape;801;p18"/>
          <p:cNvSpPr txBox="1">
            <a:spLocks/>
          </p:cNvSpPr>
          <p:nvPr/>
        </p:nvSpPr>
        <p:spPr>
          <a:xfrm>
            <a:off x="280416" y="2953966"/>
            <a:ext cx="8619744" cy="1027390"/>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1pPr>
            <a:lvl2pPr marL="914400" marR="0" lvl="1"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2pPr>
            <a:lvl3pPr marL="1371600" marR="0" lvl="2"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3pPr>
            <a:lvl4pPr marL="1828800" marR="0" lvl="3"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4pPr>
            <a:lvl5pPr marL="2286000" marR="0" lvl="4"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5pPr>
            <a:lvl6pPr marL="2743200" marR="0" lvl="5"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6pPr>
            <a:lvl7pPr marL="3200400" marR="0" lvl="6"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7pPr>
            <a:lvl8pPr marL="3657600" marR="0" lvl="7"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8pPr>
            <a:lvl9pPr marL="4114800" marR="0" lvl="8"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9pPr>
          </a:lstStyle>
          <a:p>
            <a:pPr marL="285750" indent="-285750" algn="ctr">
              <a:buFont typeface="Wingdings" panose="05000000000000000000" pitchFamily="2" charset="2"/>
              <a:buChar char="§"/>
            </a:pPr>
            <a:r>
              <a:rPr lang="ru-RU" sz="1400" dirty="0">
                <a:latin typeface="Candara" panose="020E0502030303020204" pitchFamily="34" charset="0"/>
              </a:rPr>
              <a:t>I фаза Одлучување за целите на општината за наредната година врз основа на стратегијата на општината и потребите на граѓаните</a:t>
            </a:r>
            <a:r>
              <a:rPr lang="ru-RU" sz="1400" dirty="0" smtClean="0">
                <a:latin typeface="Candara" panose="020E0502030303020204" pitchFamily="34" charset="0"/>
              </a:rPr>
              <a:t>;</a:t>
            </a:r>
          </a:p>
          <a:p>
            <a:pPr marL="285750" indent="-285750" algn="ctr">
              <a:buFont typeface="Wingdings" panose="05000000000000000000" pitchFamily="2" charset="2"/>
              <a:buChar char="§"/>
            </a:pPr>
            <a:endParaRPr lang="ru-RU" sz="1400" dirty="0">
              <a:latin typeface="Candara" panose="020E0502030303020204" pitchFamily="34" charset="0"/>
            </a:endParaRPr>
          </a:p>
          <a:p>
            <a:pPr marL="285750" indent="-285750" algn="ctr">
              <a:buFont typeface="Wingdings" panose="05000000000000000000" pitchFamily="2" charset="2"/>
              <a:buChar char="§"/>
            </a:pPr>
            <a:r>
              <a:rPr lang="ru-RU" sz="1400" dirty="0">
                <a:latin typeface="Candara" panose="020E0502030303020204" pitchFamily="34" charset="0"/>
              </a:rPr>
              <a:t>II фаза Анализа и изготување на предлог-буџет;</a:t>
            </a:r>
          </a:p>
          <a:p>
            <a:pPr marL="285750" indent="-285750" algn="ctr">
              <a:buFont typeface="Wingdings" panose="05000000000000000000" pitchFamily="2" charset="2"/>
              <a:buChar char="§"/>
            </a:pPr>
            <a:r>
              <a:rPr lang="ru-RU" sz="1400" dirty="0">
                <a:latin typeface="Candara" panose="020E0502030303020204" pitchFamily="34" charset="0"/>
              </a:rPr>
              <a:t>III фаза Усвојување на буџетот и</a:t>
            </a:r>
          </a:p>
          <a:p>
            <a:pPr marL="285750" indent="-285750" algn="ctr">
              <a:buFont typeface="Wingdings" panose="05000000000000000000" pitchFamily="2" charset="2"/>
              <a:buChar char="§"/>
            </a:pPr>
            <a:r>
              <a:rPr lang="ru-RU" sz="1400" dirty="0">
                <a:latin typeface="Candara" panose="020E0502030303020204" pitchFamily="34" charset="0"/>
              </a:rPr>
              <a:t>IV фаза Извршување на буџетот</a:t>
            </a:r>
          </a:p>
          <a:p>
            <a:pPr marL="0" indent="0" algn="ctr">
              <a:buNone/>
            </a:pPr>
            <a:endParaRPr lang="ru-RU" sz="2000" dirty="0">
              <a:latin typeface="Candara" panose="020E0502030303020204" pitchFamily="34" charset="0"/>
            </a:endParaRPr>
          </a:p>
        </p:txBody>
      </p:sp>
      <p:sp>
        <p:nvSpPr>
          <p:cNvPr id="8" name="Rectangle 7"/>
          <p:cNvSpPr/>
          <p:nvPr/>
        </p:nvSpPr>
        <p:spPr>
          <a:xfrm>
            <a:off x="0" y="2651731"/>
            <a:ext cx="9144000" cy="461665"/>
          </a:xfrm>
          <a:prstGeom prst="rect">
            <a:avLst/>
          </a:prstGeom>
        </p:spPr>
        <p:txBody>
          <a:bodyPr wrap="square">
            <a:spAutoFit/>
          </a:bodyPr>
          <a:lstStyle/>
          <a:p>
            <a:pPr lvl="0" algn="just"/>
            <a:r>
              <a:rPr lang="mk-MK" sz="2000" b="1" dirty="0" smtClean="0">
                <a:solidFill>
                  <a:schemeClr val="accent6">
                    <a:lumMod val="60000"/>
                    <a:lumOff val="40000"/>
                  </a:schemeClr>
                </a:solidFill>
                <a:latin typeface="Candara" panose="020E0502030303020204" pitchFamily="34" charset="0"/>
              </a:rPr>
              <a:t>                         Фази</a:t>
            </a:r>
            <a:r>
              <a:rPr lang="mk-MK" sz="2400" b="1" dirty="0" smtClean="0">
                <a:solidFill>
                  <a:schemeClr val="accent6">
                    <a:lumMod val="60000"/>
                    <a:lumOff val="40000"/>
                  </a:schemeClr>
                </a:solidFill>
                <a:latin typeface="Candara" panose="020E0502030303020204" pitchFamily="34" charset="0"/>
              </a:rPr>
              <a:t> </a:t>
            </a:r>
            <a:r>
              <a:rPr lang="mk-MK" sz="2000" b="1" dirty="0">
                <a:solidFill>
                  <a:schemeClr val="accent6">
                    <a:lumMod val="60000"/>
                    <a:lumOff val="40000"/>
                  </a:schemeClr>
                </a:solidFill>
                <a:latin typeface="Candara" panose="020E0502030303020204" pitchFamily="34" charset="0"/>
              </a:rPr>
              <a:t>на буџетскиот процес</a:t>
            </a:r>
            <a:endParaRPr lang="mk-MK" sz="3600" b="1" dirty="0">
              <a:solidFill>
                <a:schemeClr val="accent6">
                  <a:lumMod val="60000"/>
                  <a:lumOff val="40000"/>
                </a:schemeClr>
              </a:solidFill>
              <a:latin typeface="Candara" panose="020E0502030303020204" pitchFamily="34" charset="0"/>
            </a:endParaRPr>
          </a:p>
        </p:txBody>
      </p:sp>
    </p:spTree>
    <p:extLst>
      <p:ext uri="{BB962C8B-B14F-4D97-AF65-F5344CB8AC3E}">
        <p14:creationId xmlns="" xmlns:p14="http://schemas.microsoft.com/office/powerpoint/2010/main" val="2964192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9" name="Google Shape;809;p19"/>
          <p:cNvSpPr/>
          <p:nvPr/>
        </p:nvSpPr>
        <p:spPr>
          <a:xfrm>
            <a:off x="7367602" y="2078294"/>
            <a:ext cx="1408000" cy="2701375"/>
          </a:xfrm>
          <a:prstGeom prst="rect">
            <a:avLst/>
          </a:prstGeom>
        </p:spPr>
        <p:txBody>
          <a:bodyPr>
            <a:prstTxWarp prst="textPlain">
              <a:avLst/>
            </a:prstTxWarp>
          </a:bodyPr>
          <a:lstStyle/>
          <a:p>
            <a:pPr lvl="0" algn="ctr"/>
            <a:r>
              <a:rPr b="1" i="0" dirty="0">
                <a:ln>
                  <a:noFill/>
                </a:ln>
                <a:solidFill>
                  <a:srgbClr val="6E86B6"/>
                </a:solidFill>
                <a:latin typeface="Titillium Web"/>
              </a:rPr>
              <a:t>1</a:t>
            </a:r>
          </a:p>
        </p:txBody>
      </p:sp>
      <p:sp>
        <p:nvSpPr>
          <p:cNvPr id="7" name="Google Shape;784;p16"/>
          <p:cNvSpPr txBox="1">
            <a:spLocks/>
          </p:cNvSpPr>
          <p:nvPr/>
        </p:nvSpPr>
        <p:spPr>
          <a:xfrm>
            <a:off x="620679" y="73003"/>
            <a:ext cx="7686000" cy="6106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9pPr>
          </a:lstStyle>
          <a:p>
            <a:pPr marL="457200" indent="-457200">
              <a:buSzPct val="100000"/>
              <a:buFont typeface="Wingdings" panose="05000000000000000000" pitchFamily="2" charset="2"/>
              <a:buChar char="ü"/>
            </a:pPr>
            <a:r>
              <a:rPr lang="mk-MK" sz="2800" dirty="0" smtClean="0">
                <a:latin typeface="Candara" panose="020E0502030303020204" pitchFamily="34" charset="0"/>
              </a:rPr>
              <a:t> Буџетски календар</a:t>
            </a:r>
            <a:endParaRPr lang="mk-MK" sz="2800" dirty="0">
              <a:latin typeface="Candara" panose="020E0502030303020204" pitchFamily="34" charset="0"/>
            </a:endParaRPr>
          </a:p>
        </p:txBody>
      </p:sp>
      <p:graphicFrame>
        <p:nvGraphicFramePr>
          <p:cNvPr id="9" name="Table 8"/>
          <p:cNvGraphicFramePr>
            <a:graphicFrameLocks noGrp="1"/>
          </p:cNvGraphicFramePr>
          <p:nvPr>
            <p:extLst>
              <p:ext uri="{D42A27DB-BD31-4B8C-83A1-F6EECF244321}">
                <p14:modId xmlns="" xmlns:p14="http://schemas.microsoft.com/office/powerpoint/2010/main" val="967914143"/>
              </p:ext>
            </p:extLst>
          </p:nvPr>
        </p:nvGraphicFramePr>
        <p:xfrm>
          <a:off x="164123" y="899403"/>
          <a:ext cx="7049478" cy="3988676"/>
        </p:xfrm>
        <a:graphic>
          <a:graphicData uri="http://schemas.openxmlformats.org/drawingml/2006/table">
            <a:tbl>
              <a:tblPr firstRow="1" bandRow="1">
                <a:tableStyleId>{AF606853-7671-496A-8E4F-DF71F8EC918B}</a:tableStyleId>
              </a:tblPr>
              <a:tblGrid>
                <a:gridCol w="1614440"/>
                <a:gridCol w="5435038"/>
              </a:tblGrid>
              <a:tr h="260244">
                <a:tc>
                  <a:txBody>
                    <a:bodyPr/>
                    <a:lstStyle/>
                    <a:p>
                      <a:r>
                        <a:rPr lang="mk-MK" sz="1400" dirty="0" smtClean="0">
                          <a:latin typeface="Candara" panose="020E0502030303020204" pitchFamily="34" charset="0"/>
                        </a:rPr>
                        <a:t>Датум</a:t>
                      </a:r>
                      <a:r>
                        <a:rPr lang="mk-MK" sz="1400" baseline="0" dirty="0" smtClean="0">
                          <a:latin typeface="Candara" panose="020E0502030303020204" pitchFamily="34" charset="0"/>
                        </a:rPr>
                        <a:t> </a:t>
                      </a:r>
                      <a:endParaRPr lang="mk-MK" sz="1400" dirty="0">
                        <a:latin typeface="Candara" panose="020E0502030303020204" pitchFamily="34" charset="0"/>
                      </a:endParaRPr>
                    </a:p>
                  </a:txBody>
                  <a:tcPr marL="91439" marR="91439" marT="45714" marB="45714"/>
                </a:tc>
                <a:tc>
                  <a:txBody>
                    <a:bodyPr/>
                    <a:lstStyle/>
                    <a:p>
                      <a:r>
                        <a:rPr lang="mk-MK" sz="1400" dirty="0" smtClean="0">
                          <a:latin typeface="Candara" panose="020E0502030303020204" pitchFamily="34" charset="0"/>
                        </a:rPr>
                        <a:t>Активност</a:t>
                      </a:r>
                      <a:endParaRPr lang="mk-MK" sz="1400" dirty="0">
                        <a:latin typeface="Candara" panose="020E0502030303020204" pitchFamily="34" charset="0"/>
                      </a:endParaRPr>
                    </a:p>
                  </a:txBody>
                  <a:tcPr marL="91439" marR="91439" marT="45714" marB="45714"/>
                </a:tc>
              </a:tr>
              <a:tr h="6237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k-MK" sz="1400" kern="1200" dirty="0" smtClean="0">
                          <a:solidFill>
                            <a:schemeClr val="bg1"/>
                          </a:solidFill>
                          <a:latin typeface="Candara" panose="020E0502030303020204" pitchFamily="34" charset="0"/>
                        </a:rPr>
                        <a:t>Декември </a:t>
                      </a:r>
                      <a:endParaRPr kumimoji="0" lang="en-US" sz="1400" kern="1200" dirty="0" smtClean="0">
                        <a:solidFill>
                          <a:schemeClr val="bg1"/>
                        </a:solidFill>
                        <a:latin typeface="Candara" panose="020E0502030303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mk-MK" sz="1400" kern="1200" dirty="0" smtClean="0">
                          <a:solidFill>
                            <a:schemeClr val="bg1"/>
                          </a:solidFill>
                          <a:latin typeface="Candara" panose="020E0502030303020204" pitchFamily="34" charset="0"/>
                        </a:rPr>
                        <a:t>Јануари</a:t>
                      </a:r>
                    </a:p>
                    <a:p>
                      <a:endParaRPr lang="mk-MK" sz="1400" dirty="0">
                        <a:solidFill>
                          <a:schemeClr val="bg1"/>
                        </a:solidFill>
                        <a:latin typeface="Candara" panose="020E0502030303020204" pitchFamily="34" charset="0"/>
                        <a:cs typeface="Arial" pitchFamily="34" charset="0"/>
                      </a:endParaRPr>
                    </a:p>
                  </a:txBody>
                  <a:tcPr marL="91439" marR="91439" marT="45714" marB="45714">
                    <a:solidFill>
                      <a:srgbClr val="92D050"/>
                    </a:solidFill>
                  </a:tcPr>
                </a:tc>
                <a:tc>
                  <a:txBody>
                    <a:bodyPr/>
                    <a:lstStyle/>
                    <a:p>
                      <a:pPr algn="just"/>
                      <a:r>
                        <a:rPr lang="mk-MK" sz="1200" dirty="0" smtClean="0">
                          <a:solidFill>
                            <a:schemeClr val="bg1"/>
                          </a:solidFill>
                          <a:latin typeface="Candara" panose="020E0502030303020204" pitchFamily="34" charset="0"/>
                        </a:rPr>
                        <a:t>Советот</a:t>
                      </a:r>
                      <a:r>
                        <a:rPr lang="mk-MK" sz="1200" baseline="0" dirty="0" smtClean="0">
                          <a:solidFill>
                            <a:schemeClr val="bg1"/>
                          </a:solidFill>
                          <a:latin typeface="Candara" panose="020E0502030303020204" pitchFamily="34" charset="0"/>
                        </a:rPr>
                        <a:t> на општината го донесува буџетскиот календар</a:t>
                      </a:r>
                      <a:endParaRPr lang="mk-MK" sz="1200" dirty="0">
                        <a:solidFill>
                          <a:schemeClr val="bg1"/>
                        </a:solidFill>
                        <a:latin typeface="Candara" panose="020E0502030303020204" pitchFamily="34" charset="0"/>
                      </a:endParaRPr>
                    </a:p>
                  </a:txBody>
                  <a:tcPr marL="91439" marR="91439" marT="45714" marB="45714">
                    <a:solidFill>
                      <a:srgbClr val="92D050"/>
                    </a:solidFill>
                  </a:tcPr>
                </a:tc>
              </a:tr>
              <a:tr h="623798">
                <a:tc>
                  <a:txBody>
                    <a:bodyPr/>
                    <a:lstStyle/>
                    <a:p>
                      <a:r>
                        <a:rPr lang="mk-MK" sz="1400" dirty="0" smtClean="0">
                          <a:solidFill>
                            <a:schemeClr val="bg1"/>
                          </a:solidFill>
                          <a:latin typeface="Candara" panose="020E0502030303020204" pitchFamily="34" charset="0"/>
                        </a:rPr>
                        <a:t>Април</a:t>
                      </a:r>
                      <a:endParaRPr lang="mk-MK" sz="1400" dirty="0">
                        <a:solidFill>
                          <a:schemeClr val="bg1"/>
                        </a:solidFill>
                        <a:latin typeface="Candara" panose="020E0502030303020204" pitchFamily="34" charset="0"/>
                        <a:cs typeface="Arial" pitchFamily="34" charset="0"/>
                      </a:endParaRPr>
                    </a:p>
                  </a:txBody>
                  <a:tcPr marL="91439" marR="91439" marT="45714" marB="45714">
                    <a:solidFill>
                      <a:schemeClr val="accent5">
                        <a:lumMod val="40000"/>
                        <a:lumOff val="60000"/>
                      </a:schemeClr>
                    </a:solidFill>
                  </a:tcPr>
                </a:tc>
                <a:tc>
                  <a:txBody>
                    <a:bodyPr/>
                    <a:lstStyle/>
                    <a:p>
                      <a:pPr algn="just"/>
                      <a:r>
                        <a:rPr lang="mk-MK" sz="1200" dirty="0" smtClean="0">
                          <a:solidFill>
                            <a:schemeClr val="bg1"/>
                          </a:solidFill>
                          <a:latin typeface="Candara" panose="020E0502030303020204" pitchFamily="34" charset="0"/>
                        </a:rPr>
                        <a:t>Министерството</a:t>
                      </a:r>
                      <a:r>
                        <a:rPr lang="mk-MK" sz="1200" baseline="0" dirty="0" smtClean="0">
                          <a:solidFill>
                            <a:schemeClr val="bg1"/>
                          </a:solidFill>
                          <a:latin typeface="Candara" panose="020E0502030303020204" pitchFamily="34" charset="0"/>
                        </a:rPr>
                        <a:t> за финансии доставува до Владата на република Северна Македонија Фискална стратегија на РСМ за наредните 3 години</a:t>
                      </a:r>
                      <a:endParaRPr lang="mk-MK" sz="1200" dirty="0">
                        <a:solidFill>
                          <a:schemeClr val="bg1"/>
                        </a:solidFill>
                        <a:latin typeface="Candara" panose="020E0502030303020204" pitchFamily="34" charset="0"/>
                      </a:endParaRPr>
                    </a:p>
                  </a:txBody>
                  <a:tcPr marL="91439" marR="91439" marT="45714" marB="45714">
                    <a:solidFill>
                      <a:schemeClr val="accent5">
                        <a:lumMod val="40000"/>
                        <a:lumOff val="60000"/>
                      </a:schemeClr>
                    </a:solidFill>
                  </a:tcPr>
                </a:tc>
              </a:tr>
              <a:tr h="441854">
                <a:tc>
                  <a:txBody>
                    <a:bodyPr/>
                    <a:lstStyle/>
                    <a:p>
                      <a:r>
                        <a:rPr lang="mk-MK" sz="1400" dirty="0" smtClean="0">
                          <a:solidFill>
                            <a:schemeClr val="bg1"/>
                          </a:solidFill>
                          <a:latin typeface="Candara" panose="020E0502030303020204" pitchFamily="34" charset="0"/>
                        </a:rPr>
                        <a:t>Април</a:t>
                      </a:r>
                      <a:endParaRPr lang="mk-MK" sz="1400" dirty="0">
                        <a:solidFill>
                          <a:schemeClr val="bg1"/>
                        </a:solidFill>
                        <a:latin typeface="Candara" panose="020E0502030303020204" pitchFamily="34" charset="0"/>
                        <a:cs typeface="Arial" pitchFamily="34" charset="0"/>
                      </a:endParaRPr>
                    </a:p>
                  </a:txBody>
                  <a:tcPr marL="91439" marR="91439" marT="45714" marB="45714"/>
                </a:tc>
                <a:tc>
                  <a:txBody>
                    <a:bodyPr/>
                    <a:lstStyle/>
                    <a:p>
                      <a:pPr algn="just"/>
                      <a:r>
                        <a:rPr lang="mk-MK" sz="1200" dirty="0" smtClean="0">
                          <a:solidFill>
                            <a:schemeClr val="bg1"/>
                          </a:solidFill>
                          <a:latin typeface="Candara" panose="020E0502030303020204" pitchFamily="34" charset="0"/>
                        </a:rPr>
                        <a:t>Советот на општината ја разгледува фискалната стратегија на општината за следната година</a:t>
                      </a:r>
                      <a:endParaRPr lang="mk-MK" sz="1200" dirty="0">
                        <a:solidFill>
                          <a:schemeClr val="bg1"/>
                        </a:solidFill>
                        <a:latin typeface="Candara" panose="020E0502030303020204" pitchFamily="34" charset="0"/>
                      </a:endParaRPr>
                    </a:p>
                  </a:txBody>
                  <a:tcPr marL="91439" marR="91439" marT="45714" marB="45714"/>
                </a:tc>
              </a:tr>
              <a:tr h="623798">
                <a:tc>
                  <a:txBody>
                    <a:bodyPr/>
                    <a:lstStyle/>
                    <a:p>
                      <a:r>
                        <a:rPr lang="mk-MK" sz="1400" dirty="0" smtClean="0">
                          <a:solidFill>
                            <a:schemeClr val="bg1"/>
                          </a:solidFill>
                          <a:latin typeface="Candara" panose="020E0502030303020204" pitchFamily="34" charset="0"/>
                        </a:rPr>
                        <a:t>Април – Мај</a:t>
                      </a:r>
                      <a:endParaRPr lang="mk-MK" sz="1400" dirty="0">
                        <a:solidFill>
                          <a:schemeClr val="bg1"/>
                        </a:solidFill>
                        <a:latin typeface="Candara" panose="020E0502030303020204" pitchFamily="34" charset="0"/>
                        <a:cs typeface="Arial" pitchFamily="34" charset="0"/>
                      </a:endParaRPr>
                    </a:p>
                  </a:txBody>
                  <a:tcPr marL="91439" marR="91439" marT="45714" marB="45714"/>
                </a:tc>
                <a:tc>
                  <a:txBody>
                    <a:bodyPr/>
                    <a:lstStyle/>
                    <a:p>
                      <a:pPr algn="just"/>
                      <a:r>
                        <a:rPr lang="mk-MK" sz="1200" dirty="0" smtClean="0">
                          <a:solidFill>
                            <a:schemeClr val="bg1"/>
                          </a:solidFill>
                          <a:latin typeface="Candara" panose="020E0502030303020204" pitchFamily="34" charset="0"/>
                        </a:rPr>
                        <a:t>Градоначалникот</a:t>
                      </a:r>
                      <a:r>
                        <a:rPr lang="mk-MK" sz="1200" baseline="0" dirty="0" smtClean="0">
                          <a:solidFill>
                            <a:schemeClr val="bg1"/>
                          </a:solidFill>
                          <a:latin typeface="Candara" panose="020E0502030303020204" pitchFamily="34" charset="0"/>
                        </a:rPr>
                        <a:t> подготвува општински буџетски циркулар со образложение за потребните средства до општинските буџетски корисници</a:t>
                      </a:r>
                      <a:endParaRPr lang="mk-MK" sz="1200" dirty="0">
                        <a:solidFill>
                          <a:schemeClr val="bg1"/>
                        </a:solidFill>
                        <a:latin typeface="Candara" panose="020E0502030303020204" pitchFamily="34" charset="0"/>
                      </a:endParaRPr>
                    </a:p>
                  </a:txBody>
                  <a:tcPr marL="91439" marR="91439" marT="45714" marB="45714"/>
                </a:tc>
              </a:tr>
              <a:tr h="623798">
                <a:tc>
                  <a:txBody>
                    <a:bodyPr/>
                    <a:lstStyle/>
                    <a:p>
                      <a:r>
                        <a:rPr lang="mk-MK" sz="1400" dirty="0" smtClean="0">
                          <a:solidFill>
                            <a:schemeClr val="bg1"/>
                          </a:solidFill>
                          <a:latin typeface="Candara" panose="020E0502030303020204" pitchFamily="34" charset="0"/>
                        </a:rPr>
                        <a:t>Јуни</a:t>
                      </a:r>
                      <a:endParaRPr lang="mk-MK" sz="1400" dirty="0">
                        <a:solidFill>
                          <a:schemeClr val="bg1"/>
                        </a:solidFill>
                        <a:latin typeface="Candara" panose="020E0502030303020204" pitchFamily="34" charset="0"/>
                        <a:cs typeface="Arial" pitchFamily="34" charset="0"/>
                      </a:endParaRPr>
                    </a:p>
                  </a:txBody>
                  <a:tcPr marL="91439" marR="91439" marT="45714" marB="45714">
                    <a:solidFill>
                      <a:schemeClr val="accent3">
                        <a:lumMod val="40000"/>
                        <a:lumOff val="60000"/>
                      </a:schemeClr>
                    </a:solidFill>
                  </a:tcPr>
                </a:tc>
                <a:tc>
                  <a:txBody>
                    <a:bodyPr/>
                    <a:lstStyle/>
                    <a:p>
                      <a:pPr algn="just"/>
                      <a:r>
                        <a:rPr lang="mk-MK" sz="1200" dirty="0" smtClean="0">
                          <a:solidFill>
                            <a:schemeClr val="bg1"/>
                          </a:solidFill>
                          <a:latin typeface="Candara" panose="020E0502030303020204" pitchFamily="34" charset="0"/>
                        </a:rPr>
                        <a:t>Општинските буџетски корисници ги доставуваат  предлог – пресметките</a:t>
                      </a:r>
                      <a:r>
                        <a:rPr lang="mk-MK" sz="1200" baseline="0" dirty="0" smtClean="0">
                          <a:solidFill>
                            <a:schemeClr val="bg1"/>
                          </a:solidFill>
                          <a:latin typeface="Candara" panose="020E0502030303020204" pitchFamily="34" charset="0"/>
                        </a:rPr>
                        <a:t> за наредната година со образложение за висината на износите по позиции</a:t>
                      </a:r>
                      <a:endParaRPr lang="mk-MK" sz="1200" dirty="0">
                        <a:solidFill>
                          <a:schemeClr val="bg1"/>
                        </a:solidFill>
                        <a:latin typeface="Candara" panose="020E0502030303020204" pitchFamily="34" charset="0"/>
                      </a:endParaRPr>
                    </a:p>
                  </a:txBody>
                  <a:tcPr marL="91439" marR="91439" marT="45714" marB="45714">
                    <a:solidFill>
                      <a:schemeClr val="accent3">
                        <a:lumMod val="40000"/>
                        <a:lumOff val="60000"/>
                      </a:schemeClr>
                    </a:solidFill>
                  </a:tcPr>
                </a:tc>
              </a:tr>
              <a:tr h="6237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k-MK" sz="1400" dirty="0" smtClean="0">
                          <a:latin typeface="Candara" panose="020E0502030303020204" pitchFamily="34" charset="0"/>
                        </a:rPr>
                        <a:t>Јули - Август</a:t>
                      </a:r>
                      <a:endParaRPr lang="mk-MK" sz="1400" dirty="0">
                        <a:latin typeface="Candara" panose="020E0502030303020204" pitchFamily="34" charset="0"/>
                        <a:cs typeface="Arial" pitchFamily="34" charset="0"/>
                      </a:endParaRPr>
                    </a:p>
                  </a:txBody>
                  <a:tcPr marL="91439" marR="91439" marT="45714" marB="45714"/>
                </a:tc>
                <a:tc>
                  <a:txBody>
                    <a:bodyPr/>
                    <a:lstStyle/>
                    <a:p>
                      <a:pPr algn="just"/>
                      <a:r>
                        <a:rPr lang="mk-MK" sz="1200" dirty="0" smtClean="0">
                          <a:latin typeface="Candara" panose="020E0502030303020204" pitchFamily="34" charset="0"/>
                        </a:rPr>
                        <a:t>Одделот за буџет врши</a:t>
                      </a:r>
                      <a:r>
                        <a:rPr lang="mk-MK" sz="1200" baseline="0" dirty="0" smtClean="0">
                          <a:latin typeface="Candara" panose="020E0502030303020204" pitchFamily="34" charset="0"/>
                        </a:rPr>
                        <a:t> преговарање и анализирање на доставените предлог – пресметки и ги одредува приоритетите и одредбите за новиот предлог буџет</a:t>
                      </a:r>
                      <a:endParaRPr lang="mk-MK" sz="1200" dirty="0">
                        <a:latin typeface="Candara" panose="020E0502030303020204" pitchFamily="34" charset="0"/>
                      </a:endParaRPr>
                    </a:p>
                  </a:txBody>
                  <a:tcPr marL="91439" marR="91439" marT="45714" marB="45714"/>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9" name="Google Shape;809;p19"/>
          <p:cNvSpPr/>
          <p:nvPr/>
        </p:nvSpPr>
        <p:spPr>
          <a:xfrm>
            <a:off x="7367602" y="2078294"/>
            <a:ext cx="1408000" cy="2701375"/>
          </a:xfrm>
          <a:prstGeom prst="rect">
            <a:avLst/>
          </a:prstGeom>
        </p:spPr>
        <p:txBody>
          <a:bodyPr>
            <a:prstTxWarp prst="textPlain">
              <a:avLst/>
            </a:prstTxWarp>
          </a:bodyPr>
          <a:lstStyle/>
          <a:p>
            <a:pPr lvl="0" algn="ctr"/>
            <a:r>
              <a:rPr lang="mk-MK" b="1" dirty="0">
                <a:solidFill>
                  <a:srgbClr val="6E86B6"/>
                </a:solidFill>
                <a:latin typeface="Titillium Web"/>
              </a:rPr>
              <a:t>2</a:t>
            </a:r>
            <a:endParaRPr b="1" i="0" dirty="0">
              <a:ln>
                <a:noFill/>
              </a:ln>
              <a:solidFill>
                <a:srgbClr val="6E86B6"/>
              </a:solidFill>
              <a:latin typeface="Titillium Web"/>
            </a:endParaRPr>
          </a:p>
        </p:txBody>
      </p:sp>
      <p:sp>
        <p:nvSpPr>
          <p:cNvPr id="7" name="Google Shape;784;p16"/>
          <p:cNvSpPr txBox="1">
            <a:spLocks/>
          </p:cNvSpPr>
          <p:nvPr/>
        </p:nvSpPr>
        <p:spPr>
          <a:xfrm>
            <a:off x="620679" y="73003"/>
            <a:ext cx="7686000" cy="6106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9pPr>
          </a:lstStyle>
          <a:p>
            <a:pPr marL="457200" indent="-457200">
              <a:buSzPct val="100000"/>
              <a:buFont typeface="Wingdings" panose="05000000000000000000" pitchFamily="2" charset="2"/>
              <a:buChar char="ü"/>
            </a:pPr>
            <a:r>
              <a:rPr lang="mk-MK" sz="2800" dirty="0" smtClean="0">
                <a:latin typeface="Candara" panose="020E0502030303020204" pitchFamily="34" charset="0"/>
              </a:rPr>
              <a:t> Буџетски календар</a:t>
            </a:r>
            <a:endParaRPr lang="mk-MK" sz="2800" dirty="0">
              <a:latin typeface="Candara" panose="020E0502030303020204" pitchFamily="34" charset="0"/>
            </a:endParaRPr>
          </a:p>
        </p:txBody>
      </p:sp>
      <p:graphicFrame>
        <p:nvGraphicFramePr>
          <p:cNvPr id="5" name="Table 4"/>
          <p:cNvGraphicFramePr>
            <a:graphicFrameLocks noGrp="1"/>
          </p:cNvGraphicFramePr>
          <p:nvPr>
            <p:extLst>
              <p:ext uri="{D42A27DB-BD31-4B8C-83A1-F6EECF244321}">
                <p14:modId xmlns="" xmlns:p14="http://schemas.microsoft.com/office/powerpoint/2010/main" val="4157318682"/>
              </p:ext>
            </p:extLst>
          </p:nvPr>
        </p:nvGraphicFramePr>
        <p:xfrm>
          <a:off x="142877" y="683690"/>
          <a:ext cx="7055094" cy="4271476"/>
        </p:xfrm>
        <a:graphic>
          <a:graphicData uri="http://schemas.openxmlformats.org/drawingml/2006/table">
            <a:tbl>
              <a:tblPr firstRow="1" bandRow="1">
                <a:tableStyleId>{AF606853-7671-496A-8E4F-DF71F8EC918B}</a:tableStyleId>
              </a:tblPr>
              <a:tblGrid>
                <a:gridCol w="1639031"/>
                <a:gridCol w="5416063"/>
              </a:tblGrid>
              <a:tr h="253837">
                <a:tc>
                  <a:txBody>
                    <a:bodyPr/>
                    <a:lstStyle/>
                    <a:p>
                      <a:r>
                        <a:rPr lang="mk-MK" sz="1400" dirty="0" smtClean="0">
                          <a:latin typeface="Candara" panose="020E0502030303020204" pitchFamily="34" charset="0"/>
                        </a:rPr>
                        <a:t>Датум</a:t>
                      </a:r>
                      <a:r>
                        <a:rPr lang="mk-MK" sz="1400" baseline="0" dirty="0" smtClean="0">
                          <a:latin typeface="Candara" panose="020E0502030303020204" pitchFamily="34" charset="0"/>
                        </a:rPr>
                        <a:t> </a:t>
                      </a:r>
                      <a:endParaRPr lang="mk-MK" sz="1400" dirty="0">
                        <a:latin typeface="Candara" panose="020E0502030303020204" pitchFamily="34" charset="0"/>
                      </a:endParaRPr>
                    </a:p>
                  </a:txBody>
                  <a:tcPr marL="91439" marR="91439" marT="45715" marB="45715"/>
                </a:tc>
                <a:tc>
                  <a:txBody>
                    <a:bodyPr/>
                    <a:lstStyle/>
                    <a:p>
                      <a:r>
                        <a:rPr lang="mk-MK" sz="1400" dirty="0" smtClean="0">
                          <a:latin typeface="Candara" panose="020E0502030303020204" pitchFamily="34" charset="0"/>
                        </a:rPr>
                        <a:t>Активност</a:t>
                      </a:r>
                      <a:endParaRPr lang="mk-MK" sz="1400" dirty="0">
                        <a:latin typeface="Candara" panose="020E0502030303020204" pitchFamily="34" charset="0"/>
                      </a:endParaRPr>
                    </a:p>
                  </a:txBody>
                  <a:tcPr marL="91439" marR="91439" marT="45715" marB="45715"/>
                </a:tc>
              </a:tr>
              <a:tr h="3807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k-MK" sz="1400" kern="1200" dirty="0" smtClean="0">
                          <a:solidFill>
                            <a:schemeClr val="bg1"/>
                          </a:solidFill>
                          <a:latin typeface="Candara" panose="020E0502030303020204" pitchFamily="34" charset="0"/>
                        </a:rPr>
                        <a:t>Август</a:t>
                      </a:r>
                    </a:p>
                    <a:p>
                      <a:endParaRPr lang="mk-MK" sz="1400" dirty="0">
                        <a:solidFill>
                          <a:schemeClr val="bg1"/>
                        </a:solidFill>
                        <a:latin typeface="Candara" panose="020E0502030303020204" pitchFamily="34" charset="0"/>
                        <a:cs typeface="Arial" pitchFamily="34" charset="0"/>
                      </a:endParaRPr>
                    </a:p>
                  </a:txBody>
                  <a:tcPr marL="91439" marR="91439" marT="45715" marB="45715">
                    <a:solidFill>
                      <a:schemeClr val="accent5">
                        <a:lumMod val="60000"/>
                        <a:lumOff val="40000"/>
                      </a:schemeClr>
                    </a:solidFill>
                  </a:tcPr>
                </a:tc>
                <a:tc>
                  <a:txBody>
                    <a:bodyPr/>
                    <a:lstStyle/>
                    <a:p>
                      <a:pPr algn="just"/>
                      <a:r>
                        <a:rPr lang="mk-MK" sz="1100" dirty="0" smtClean="0">
                          <a:solidFill>
                            <a:schemeClr val="bg1"/>
                          </a:solidFill>
                          <a:latin typeface="Candara" panose="020E0502030303020204" pitchFamily="34" charset="0"/>
                        </a:rPr>
                        <a:t>Градоначалникот ги разгледува</a:t>
                      </a:r>
                      <a:r>
                        <a:rPr lang="mk-MK" sz="1100" baseline="0" dirty="0" smtClean="0">
                          <a:solidFill>
                            <a:schemeClr val="bg1"/>
                          </a:solidFill>
                          <a:latin typeface="Candara" panose="020E0502030303020204" pitchFamily="34" charset="0"/>
                        </a:rPr>
                        <a:t> новите барања и предлози и по нив одлучува и дава насоки </a:t>
                      </a:r>
                      <a:endParaRPr lang="mk-MK" sz="1100" dirty="0">
                        <a:solidFill>
                          <a:schemeClr val="bg1"/>
                        </a:solidFill>
                        <a:latin typeface="Candara" panose="020E0502030303020204" pitchFamily="34" charset="0"/>
                      </a:endParaRPr>
                    </a:p>
                  </a:txBody>
                  <a:tcPr marL="91439" marR="91439" marT="45715" marB="45715">
                    <a:solidFill>
                      <a:schemeClr val="accent5">
                        <a:lumMod val="60000"/>
                        <a:lumOff val="40000"/>
                      </a:schemeClr>
                    </a:solidFill>
                  </a:tcPr>
                </a:tc>
              </a:tr>
              <a:tr h="539411">
                <a:tc>
                  <a:txBody>
                    <a:bodyPr/>
                    <a:lstStyle/>
                    <a:p>
                      <a:r>
                        <a:rPr lang="mk-MK" sz="1400" dirty="0" smtClean="0">
                          <a:solidFill>
                            <a:schemeClr val="bg1"/>
                          </a:solidFill>
                          <a:latin typeface="Candara" panose="020E0502030303020204" pitchFamily="34" charset="0"/>
                        </a:rPr>
                        <a:t>30 Септември</a:t>
                      </a:r>
                      <a:endParaRPr lang="mk-MK" sz="1400" dirty="0">
                        <a:solidFill>
                          <a:schemeClr val="bg1"/>
                        </a:solidFill>
                        <a:latin typeface="Candara" panose="020E0502030303020204" pitchFamily="34" charset="0"/>
                        <a:cs typeface="Arial" pitchFamily="34" charset="0"/>
                      </a:endParaRPr>
                    </a:p>
                  </a:txBody>
                  <a:tcPr marL="91439" marR="91439" marT="45715" marB="45715"/>
                </a:tc>
                <a:tc>
                  <a:txBody>
                    <a:bodyPr/>
                    <a:lstStyle/>
                    <a:p>
                      <a:pPr algn="just"/>
                      <a:r>
                        <a:rPr lang="mk-MK" sz="1100" dirty="0" smtClean="0">
                          <a:solidFill>
                            <a:schemeClr val="bg1"/>
                          </a:solidFill>
                          <a:latin typeface="Candara" panose="020E0502030303020204" pitchFamily="34" charset="0"/>
                        </a:rPr>
                        <a:t>Министерот</a:t>
                      </a:r>
                      <a:r>
                        <a:rPr lang="mk-MK" sz="1100" baseline="0" dirty="0" smtClean="0">
                          <a:solidFill>
                            <a:schemeClr val="bg1"/>
                          </a:solidFill>
                          <a:latin typeface="Candara" panose="020E0502030303020204" pitchFamily="34" charset="0"/>
                        </a:rPr>
                        <a:t> за финансии доставува буџетски циркулар со насоки за изготвување на предлог буџетот за наредната година</a:t>
                      </a:r>
                      <a:endParaRPr lang="mk-MK" sz="1100" dirty="0">
                        <a:solidFill>
                          <a:schemeClr val="bg1"/>
                        </a:solidFill>
                        <a:latin typeface="Candara" panose="020E0502030303020204" pitchFamily="34" charset="0"/>
                      </a:endParaRPr>
                    </a:p>
                  </a:txBody>
                  <a:tcPr marL="91439" marR="91439" marT="45715" marB="45715"/>
                </a:tc>
              </a:tr>
              <a:tr h="539411">
                <a:tc>
                  <a:txBody>
                    <a:bodyPr/>
                    <a:lstStyle/>
                    <a:p>
                      <a:r>
                        <a:rPr lang="mk-MK" sz="1400" dirty="0" smtClean="0">
                          <a:solidFill>
                            <a:schemeClr val="bg1"/>
                          </a:solidFill>
                          <a:latin typeface="Candara" panose="020E0502030303020204" pitchFamily="34" charset="0"/>
                        </a:rPr>
                        <a:t>Октомври</a:t>
                      </a:r>
                      <a:endParaRPr lang="mk-MK" sz="1400" dirty="0">
                        <a:solidFill>
                          <a:schemeClr val="bg1"/>
                        </a:solidFill>
                        <a:latin typeface="Candara" panose="020E0502030303020204" pitchFamily="34" charset="0"/>
                        <a:cs typeface="Arial" pitchFamily="34" charset="0"/>
                      </a:endParaRPr>
                    </a:p>
                  </a:txBody>
                  <a:tcPr marL="91439" marR="91439" marT="45715" marB="45715"/>
                </a:tc>
                <a:tc>
                  <a:txBody>
                    <a:bodyPr/>
                    <a:lstStyle/>
                    <a:p>
                      <a:pPr algn="just"/>
                      <a:r>
                        <a:rPr lang="mk-MK" sz="1100" dirty="0" smtClean="0">
                          <a:solidFill>
                            <a:schemeClr val="bg1"/>
                          </a:solidFill>
                          <a:latin typeface="Candara" panose="020E0502030303020204" pitchFamily="34" charset="0"/>
                        </a:rPr>
                        <a:t>Градоначалникот го разгледува и одобрува предлог буџетот подготвен од страна на финансискиот оддел на општината</a:t>
                      </a:r>
                      <a:endParaRPr lang="mk-MK" sz="1100" dirty="0">
                        <a:solidFill>
                          <a:schemeClr val="bg1"/>
                        </a:solidFill>
                        <a:latin typeface="Candara" panose="020E0502030303020204" pitchFamily="34" charset="0"/>
                      </a:endParaRPr>
                    </a:p>
                  </a:txBody>
                  <a:tcPr marL="91439" marR="91439" marT="45715" marB="45715"/>
                </a:tc>
              </a:tr>
              <a:tr h="856716">
                <a:tc>
                  <a:txBody>
                    <a:bodyPr/>
                    <a:lstStyle/>
                    <a:p>
                      <a:r>
                        <a:rPr lang="mk-MK" sz="1400" dirty="0" smtClean="0">
                          <a:solidFill>
                            <a:schemeClr val="bg1"/>
                          </a:solidFill>
                          <a:latin typeface="Candara" panose="020E0502030303020204" pitchFamily="34" charset="0"/>
                        </a:rPr>
                        <a:t>Ноември</a:t>
                      </a:r>
                      <a:endParaRPr lang="mk-MK" sz="1400" dirty="0">
                        <a:solidFill>
                          <a:schemeClr val="bg1"/>
                        </a:solidFill>
                        <a:latin typeface="Candara" panose="020E0502030303020204" pitchFamily="34" charset="0"/>
                        <a:cs typeface="Arial" pitchFamily="34" charset="0"/>
                      </a:endParaRPr>
                    </a:p>
                  </a:txBody>
                  <a:tcPr marL="91439" marR="91439" marT="45715" marB="45715">
                    <a:solidFill>
                      <a:schemeClr val="accent6">
                        <a:lumMod val="50000"/>
                      </a:schemeClr>
                    </a:solidFill>
                  </a:tcPr>
                </a:tc>
                <a:tc>
                  <a:txBody>
                    <a:bodyPr/>
                    <a:lstStyle/>
                    <a:p>
                      <a:pPr algn="just">
                        <a:buFontTx/>
                        <a:buChar char="-"/>
                      </a:pPr>
                      <a:r>
                        <a:rPr lang="mk-MK" sz="1100" baseline="0" dirty="0" smtClean="0">
                          <a:solidFill>
                            <a:schemeClr val="bg1"/>
                          </a:solidFill>
                          <a:latin typeface="Candara" panose="020E0502030303020204" pitchFamily="34" charset="0"/>
                        </a:rPr>
                        <a:t>Предлог буџетот се доставува до советот на општината </a:t>
                      </a:r>
                    </a:p>
                    <a:p>
                      <a:pPr algn="just">
                        <a:buFontTx/>
                        <a:buChar char="-"/>
                      </a:pPr>
                      <a:r>
                        <a:rPr lang="mk-MK" sz="1100" baseline="0" dirty="0" smtClean="0">
                          <a:solidFill>
                            <a:schemeClr val="bg1"/>
                          </a:solidFill>
                          <a:latin typeface="Candara" panose="020E0502030303020204" pitchFamily="34" charset="0"/>
                        </a:rPr>
                        <a:t> Се објавува содржината на предлог буџетот и се дава на достапност на јавноста</a:t>
                      </a:r>
                    </a:p>
                    <a:p>
                      <a:pPr algn="just">
                        <a:buFontTx/>
                        <a:buChar char="-"/>
                      </a:pPr>
                      <a:r>
                        <a:rPr lang="mk-MK" sz="1100" baseline="0" dirty="0" smtClean="0">
                          <a:solidFill>
                            <a:schemeClr val="bg1"/>
                          </a:solidFill>
                          <a:latin typeface="Candara" panose="020E0502030303020204" pitchFamily="34" charset="0"/>
                        </a:rPr>
                        <a:t> се одржуваат јавни расправи</a:t>
                      </a:r>
                      <a:endParaRPr lang="mk-MK" sz="1100" dirty="0">
                        <a:solidFill>
                          <a:schemeClr val="bg1"/>
                        </a:solidFill>
                        <a:latin typeface="Candara" panose="020E0502030303020204" pitchFamily="34" charset="0"/>
                      </a:endParaRPr>
                    </a:p>
                  </a:txBody>
                  <a:tcPr marL="91439" marR="91439" marT="45715" marB="45715">
                    <a:solidFill>
                      <a:schemeClr val="accent6">
                        <a:lumMod val="50000"/>
                      </a:schemeClr>
                    </a:solidFill>
                  </a:tcPr>
                </a:tc>
              </a:tr>
              <a:tr h="380759">
                <a:tc>
                  <a:txBody>
                    <a:bodyPr/>
                    <a:lstStyle/>
                    <a:p>
                      <a:r>
                        <a:rPr lang="mk-MK" sz="1400" dirty="0" smtClean="0">
                          <a:solidFill>
                            <a:schemeClr val="bg1"/>
                          </a:solidFill>
                          <a:latin typeface="Candara" panose="020E0502030303020204" pitchFamily="34" charset="0"/>
                        </a:rPr>
                        <a:t>Декември</a:t>
                      </a:r>
                      <a:endParaRPr lang="mk-MK" sz="1400" dirty="0">
                        <a:solidFill>
                          <a:schemeClr val="bg1"/>
                        </a:solidFill>
                        <a:latin typeface="Candara" panose="020E0502030303020204" pitchFamily="34" charset="0"/>
                        <a:cs typeface="Arial" pitchFamily="34" charset="0"/>
                      </a:endParaRPr>
                    </a:p>
                  </a:txBody>
                  <a:tcPr marL="91439" marR="91439" marT="45715" marB="45715"/>
                </a:tc>
                <a:tc>
                  <a:txBody>
                    <a:bodyPr/>
                    <a:lstStyle/>
                    <a:p>
                      <a:pPr algn="just"/>
                      <a:r>
                        <a:rPr lang="mk-MK" sz="1100" dirty="0" smtClean="0">
                          <a:solidFill>
                            <a:schemeClr val="bg1"/>
                          </a:solidFill>
                          <a:latin typeface="Candara" panose="020E0502030303020204" pitchFamily="34" charset="0"/>
                        </a:rPr>
                        <a:t>Градоначалникот</a:t>
                      </a:r>
                      <a:r>
                        <a:rPr lang="mk-MK" sz="1100" baseline="0" dirty="0" smtClean="0">
                          <a:solidFill>
                            <a:schemeClr val="bg1"/>
                          </a:solidFill>
                          <a:latin typeface="Candara" panose="020E0502030303020204" pitchFamily="34" charset="0"/>
                        </a:rPr>
                        <a:t> го доставува конечниот предлог буџет до советот</a:t>
                      </a:r>
                      <a:endParaRPr lang="mk-MK" sz="1100" dirty="0">
                        <a:solidFill>
                          <a:schemeClr val="bg1"/>
                        </a:solidFill>
                        <a:latin typeface="Candara" panose="020E0502030303020204" pitchFamily="34" charset="0"/>
                      </a:endParaRPr>
                    </a:p>
                  </a:txBody>
                  <a:tcPr marL="91439" marR="91439" marT="45715" marB="45715"/>
                </a:tc>
              </a:tr>
              <a:tr h="3807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k-MK" sz="1400" dirty="0" smtClean="0">
                          <a:solidFill>
                            <a:schemeClr val="bg1"/>
                          </a:solidFill>
                          <a:latin typeface="Candara" panose="020E0502030303020204" pitchFamily="34" charset="0"/>
                        </a:rPr>
                        <a:t>Декември</a:t>
                      </a:r>
                      <a:endParaRPr lang="mk-MK" sz="1400" dirty="0">
                        <a:solidFill>
                          <a:schemeClr val="bg1"/>
                        </a:solidFill>
                        <a:latin typeface="Candara" panose="020E0502030303020204" pitchFamily="34" charset="0"/>
                        <a:cs typeface="Arial" pitchFamily="34" charset="0"/>
                      </a:endParaRPr>
                    </a:p>
                  </a:txBody>
                  <a:tcPr marL="91439" marR="91439" marT="45715" marB="45715"/>
                </a:tc>
                <a:tc>
                  <a:txBody>
                    <a:bodyPr/>
                    <a:lstStyle/>
                    <a:p>
                      <a:pPr algn="just"/>
                      <a:r>
                        <a:rPr lang="mk-MK" sz="1100" dirty="0" smtClean="0">
                          <a:solidFill>
                            <a:schemeClr val="bg1"/>
                          </a:solidFill>
                          <a:latin typeface="Candara" panose="020E0502030303020204" pitchFamily="34" charset="0"/>
                        </a:rPr>
                        <a:t>Телата на советот на општината водат расправа по доставениот предлог буџет</a:t>
                      </a:r>
                      <a:endParaRPr lang="mk-MK" sz="1100" dirty="0">
                        <a:solidFill>
                          <a:schemeClr val="bg1"/>
                        </a:solidFill>
                        <a:latin typeface="Candara" panose="020E0502030303020204" pitchFamily="34" charset="0"/>
                      </a:endParaRPr>
                    </a:p>
                  </a:txBody>
                  <a:tcPr marL="91439" marR="91439" marT="45715" marB="45715"/>
                </a:tc>
              </a:tr>
              <a:tr h="3807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k-MK" sz="1400" dirty="0" smtClean="0">
                          <a:solidFill>
                            <a:schemeClr val="bg1"/>
                          </a:solidFill>
                          <a:latin typeface="Candara" panose="020E0502030303020204" pitchFamily="34" charset="0"/>
                        </a:rPr>
                        <a:t>Крај на Декември</a:t>
                      </a:r>
                      <a:endParaRPr lang="mk-MK" sz="1400" dirty="0">
                        <a:solidFill>
                          <a:schemeClr val="bg1"/>
                        </a:solidFill>
                        <a:latin typeface="Candara" panose="020E0502030303020204" pitchFamily="34" charset="0"/>
                        <a:cs typeface="Arial" pitchFamily="34" charset="0"/>
                      </a:endParaRPr>
                    </a:p>
                  </a:txBody>
                  <a:tcPr marL="91439" marR="91439" marT="45715" marB="45715"/>
                </a:tc>
                <a:tc>
                  <a:txBody>
                    <a:bodyPr/>
                    <a:lstStyle/>
                    <a:p>
                      <a:pPr algn="just"/>
                      <a:r>
                        <a:rPr lang="mk-MK" sz="1100" dirty="0" smtClean="0">
                          <a:solidFill>
                            <a:schemeClr val="bg1"/>
                          </a:solidFill>
                          <a:latin typeface="Candara" panose="020E0502030303020204" pitchFamily="34" charset="0"/>
                        </a:rPr>
                        <a:t>Седница на Советот на општината за донесување на буџетот за наредната буџетска година</a:t>
                      </a:r>
                      <a:endParaRPr lang="mk-MK" sz="1100" dirty="0">
                        <a:solidFill>
                          <a:schemeClr val="bg1"/>
                        </a:solidFill>
                        <a:latin typeface="Candara" panose="020E0502030303020204" pitchFamily="34" charset="0"/>
                      </a:endParaRPr>
                    </a:p>
                  </a:txBody>
                  <a:tcPr marL="91439" marR="91439" marT="45715" marB="45715"/>
                </a:tc>
              </a:tr>
              <a:tr h="324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k-MK" sz="1400" dirty="0" smtClean="0">
                          <a:solidFill>
                            <a:schemeClr val="bg1"/>
                          </a:solidFill>
                          <a:latin typeface="Candara" panose="020E0502030303020204" pitchFamily="34" charset="0"/>
                        </a:rPr>
                        <a:t>Јануари</a:t>
                      </a:r>
                      <a:endParaRPr lang="mk-MK" sz="1400" dirty="0">
                        <a:solidFill>
                          <a:schemeClr val="bg1"/>
                        </a:solidFill>
                        <a:latin typeface="Candara" panose="020E0502030303020204" pitchFamily="34" charset="0"/>
                        <a:cs typeface="Arial" pitchFamily="34" charset="0"/>
                      </a:endParaRPr>
                    </a:p>
                  </a:txBody>
                  <a:tcPr marL="91439" marR="91439" marT="45715" marB="45715"/>
                </a:tc>
                <a:tc>
                  <a:txBody>
                    <a:bodyPr/>
                    <a:lstStyle/>
                    <a:p>
                      <a:pPr algn="just"/>
                      <a:r>
                        <a:rPr lang="mk-MK" sz="1100" dirty="0" smtClean="0">
                          <a:solidFill>
                            <a:schemeClr val="bg1"/>
                          </a:solidFill>
                          <a:latin typeface="Candara" panose="020E0502030303020204" pitchFamily="34" charset="0"/>
                        </a:rPr>
                        <a:t>Почеток на новата буџетска година</a:t>
                      </a:r>
                      <a:endParaRPr lang="mk-MK" sz="1100" dirty="0">
                        <a:solidFill>
                          <a:schemeClr val="bg1"/>
                        </a:solidFill>
                        <a:latin typeface="Candara" panose="020E0502030303020204" pitchFamily="34" charset="0"/>
                      </a:endParaRPr>
                    </a:p>
                  </a:txBody>
                  <a:tcPr marL="91439" marR="91439" marT="45715" marB="45715"/>
                </a:tc>
              </a:tr>
            </a:tbl>
          </a:graphicData>
        </a:graphic>
      </p:graphicFrame>
    </p:spTree>
    <p:extLst>
      <p:ext uri="{BB962C8B-B14F-4D97-AF65-F5344CB8AC3E}">
        <p14:creationId xmlns="" xmlns:p14="http://schemas.microsoft.com/office/powerpoint/2010/main" val="3145741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6" name="Google Shape;816;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9</a:t>
            </a:fld>
            <a:endParaRPr/>
          </a:p>
        </p:txBody>
      </p:sp>
      <p:sp>
        <p:nvSpPr>
          <p:cNvPr id="815" name="Google Shape;815;p20"/>
          <p:cNvSpPr txBox="1">
            <a:spLocks noGrp="1"/>
          </p:cNvSpPr>
          <p:nvPr>
            <p:ph type="body" idx="1"/>
          </p:nvPr>
        </p:nvSpPr>
        <p:spPr>
          <a:xfrm>
            <a:off x="160512" y="535925"/>
            <a:ext cx="8764032" cy="2987563"/>
          </a:xfrm>
          <a:prstGeom prst="rect">
            <a:avLst/>
          </a:prstGeom>
        </p:spPr>
        <p:txBody>
          <a:bodyPr spcFirstLastPara="1" wrap="square" lIns="91425" tIns="91425" rIns="91425" bIns="91425" numCol="2" anchor="t" anchorCtr="0">
            <a:noAutofit/>
          </a:bodyPr>
          <a:lstStyle/>
          <a:p>
            <a:pPr lvl="0"/>
            <a:r>
              <a:rPr lang="ru-RU" sz="1400" dirty="0">
                <a:latin typeface="Candara" panose="020E0502030303020204" pitchFamily="34" charset="0"/>
              </a:rPr>
              <a:t>Приходите на буџетот на локалната самоуправа се обезбедуваат од: </a:t>
            </a:r>
          </a:p>
          <a:p>
            <a:pPr lvl="0"/>
            <a:r>
              <a:rPr lang="ru-RU" sz="1400" dirty="0">
                <a:latin typeface="Candara" panose="020E0502030303020204" pitchFamily="34" charset="0"/>
              </a:rPr>
              <a:t>Сопствени извори;</a:t>
            </a:r>
          </a:p>
          <a:p>
            <a:pPr lvl="0"/>
            <a:r>
              <a:rPr lang="ru-RU" sz="1400" dirty="0">
                <a:latin typeface="Candara" panose="020E0502030303020204" pitchFamily="34" charset="0"/>
              </a:rPr>
              <a:t>Дотации од средствата од буџетот на Република </a:t>
            </a:r>
            <a:r>
              <a:rPr lang="ru-RU" sz="1400" dirty="0" smtClean="0">
                <a:latin typeface="Candara" panose="020E0502030303020204" pitchFamily="34" charset="0"/>
              </a:rPr>
              <a:t>Северна Македонија </a:t>
            </a:r>
            <a:r>
              <a:rPr lang="ru-RU" sz="1400" dirty="0">
                <a:latin typeface="Candara" panose="020E0502030303020204" pitchFamily="34" charset="0"/>
              </a:rPr>
              <a:t>и од буџетските фондови;</a:t>
            </a:r>
          </a:p>
          <a:p>
            <a:pPr lvl="0"/>
            <a:r>
              <a:rPr lang="ru-RU" sz="1400" dirty="0">
                <a:latin typeface="Candara" panose="020E0502030303020204" pitchFamily="34" charset="0"/>
              </a:rPr>
              <a:t>Донации примени од земјата и од странство и</a:t>
            </a:r>
          </a:p>
          <a:p>
            <a:pPr lvl="0"/>
            <a:r>
              <a:rPr lang="ru-RU" sz="1400" dirty="0">
                <a:latin typeface="Candara" panose="020E0502030303020204" pitchFamily="34" charset="0"/>
              </a:rPr>
              <a:t>По основ на земање на заеми од Буџетот на Република </a:t>
            </a:r>
            <a:r>
              <a:rPr lang="ru-RU" sz="1400" dirty="0" smtClean="0">
                <a:latin typeface="Candara" panose="020E0502030303020204" pitchFamily="34" charset="0"/>
              </a:rPr>
              <a:t>Северна Македонија</a:t>
            </a:r>
            <a:r>
              <a:rPr lang="ru-RU" sz="1400" dirty="0">
                <a:latin typeface="Candara" panose="020E0502030303020204" pitchFamily="34" charset="0"/>
              </a:rPr>
              <a:t>, како и од странство со претходна согласност на владата на Република </a:t>
            </a:r>
            <a:r>
              <a:rPr lang="ru-RU" sz="1400" dirty="0" smtClean="0">
                <a:latin typeface="Candara" panose="020E0502030303020204" pitchFamily="34" charset="0"/>
              </a:rPr>
              <a:t>Северна Македонија</a:t>
            </a:r>
          </a:p>
          <a:p>
            <a:pPr lvl="0"/>
            <a:endParaRPr lang="ru-RU" sz="2000" b="1" dirty="0" smtClean="0">
              <a:solidFill>
                <a:schemeClr val="accent3">
                  <a:lumMod val="60000"/>
                  <a:lumOff val="40000"/>
                </a:schemeClr>
              </a:solidFill>
              <a:latin typeface="Candara" panose="020E0502030303020204" pitchFamily="34" charset="0"/>
            </a:endParaRPr>
          </a:p>
          <a:p>
            <a:pPr marL="76200" lvl="0" indent="0">
              <a:buNone/>
            </a:pPr>
            <a:r>
              <a:rPr lang="ru-RU" sz="2000" b="1" dirty="0" smtClean="0">
                <a:solidFill>
                  <a:schemeClr val="accent3">
                    <a:lumMod val="60000"/>
                    <a:lumOff val="40000"/>
                  </a:schemeClr>
                </a:solidFill>
                <a:latin typeface="Candara" panose="020E0502030303020204" pitchFamily="34" charset="0"/>
              </a:rPr>
              <a:t>Приходи </a:t>
            </a:r>
            <a:r>
              <a:rPr lang="ru-RU" sz="2000" b="1" dirty="0">
                <a:solidFill>
                  <a:schemeClr val="accent3">
                    <a:lumMod val="60000"/>
                    <a:lumOff val="40000"/>
                  </a:schemeClr>
                </a:solidFill>
                <a:latin typeface="Candara" panose="020E0502030303020204" pitchFamily="34" charset="0"/>
              </a:rPr>
              <a:t>од сопствени извори</a:t>
            </a:r>
            <a:endParaRPr lang="ru-RU" sz="2000" b="1" dirty="0" smtClean="0">
              <a:solidFill>
                <a:schemeClr val="accent3">
                  <a:lumMod val="60000"/>
                  <a:lumOff val="40000"/>
                </a:schemeClr>
              </a:solidFill>
              <a:latin typeface="Candara" panose="020E0502030303020204" pitchFamily="34" charset="0"/>
            </a:endParaRPr>
          </a:p>
          <a:p>
            <a:pPr lvl="0" algn="ctr">
              <a:buFont typeface="Wingdings" panose="05000000000000000000" pitchFamily="2" charset="2"/>
              <a:buChar char="§"/>
            </a:pPr>
            <a:r>
              <a:rPr lang="ru-RU" sz="1400" dirty="0">
                <a:latin typeface="Candara" panose="020E0502030303020204" pitchFamily="34" charset="0"/>
              </a:rPr>
              <a:t>Локални даноци;</a:t>
            </a:r>
          </a:p>
          <a:p>
            <a:pPr lvl="0" algn="ctr">
              <a:buFont typeface="Wingdings" panose="05000000000000000000" pitchFamily="2" charset="2"/>
              <a:buChar char="§"/>
            </a:pPr>
            <a:r>
              <a:rPr lang="ru-RU" sz="1400" dirty="0">
                <a:latin typeface="Candara" panose="020E0502030303020204" pitchFamily="34" charset="0"/>
              </a:rPr>
              <a:t>Локални такси;</a:t>
            </a:r>
          </a:p>
          <a:p>
            <a:pPr lvl="0" algn="ctr">
              <a:buFont typeface="Wingdings" panose="05000000000000000000" pitchFamily="2" charset="2"/>
              <a:buChar char="§"/>
            </a:pPr>
            <a:r>
              <a:rPr lang="ru-RU" sz="1400" dirty="0">
                <a:latin typeface="Candara" panose="020E0502030303020204" pitchFamily="34" charset="0"/>
              </a:rPr>
              <a:t>Локални надоместоци;</a:t>
            </a:r>
          </a:p>
          <a:p>
            <a:pPr lvl="0" algn="ctr">
              <a:buFont typeface="Wingdings" panose="05000000000000000000" pitchFamily="2" charset="2"/>
              <a:buChar char="§"/>
            </a:pPr>
            <a:r>
              <a:rPr lang="ru-RU" sz="1400" dirty="0">
                <a:latin typeface="Candara" panose="020E0502030303020204" pitchFamily="34" charset="0"/>
              </a:rPr>
              <a:t>Приходи од сопственост;</a:t>
            </a:r>
          </a:p>
          <a:p>
            <a:pPr lvl="0" algn="ctr">
              <a:buFont typeface="Wingdings" panose="05000000000000000000" pitchFamily="2" charset="2"/>
              <a:buChar char="§"/>
            </a:pPr>
            <a:r>
              <a:rPr lang="ru-RU" sz="1400" dirty="0">
                <a:latin typeface="Candara" panose="020E0502030303020204" pitchFamily="34" charset="0"/>
              </a:rPr>
              <a:t>Приходи од донации;</a:t>
            </a:r>
          </a:p>
          <a:p>
            <a:pPr lvl="0" algn="ctr">
              <a:buFont typeface="Wingdings" panose="05000000000000000000" pitchFamily="2" charset="2"/>
              <a:buChar char="§"/>
            </a:pPr>
            <a:r>
              <a:rPr lang="ru-RU" sz="1400" dirty="0">
                <a:latin typeface="Candara" panose="020E0502030303020204" pitchFamily="34" charset="0"/>
              </a:rPr>
              <a:t>Приходи од парични казни;</a:t>
            </a:r>
          </a:p>
          <a:p>
            <a:pPr lvl="0" algn="ctr">
              <a:buFont typeface="Wingdings" panose="05000000000000000000" pitchFamily="2" charset="2"/>
              <a:buChar char="§"/>
            </a:pPr>
            <a:r>
              <a:rPr lang="ru-RU" sz="1400" dirty="0">
                <a:latin typeface="Candara" panose="020E0502030303020204" pitchFamily="34" charset="0"/>
              </a:rPr>
              <a:t>Приходи кои се остваруваат  од персонален   данок од доход и</a:t>
            </a:r>
          </a:p>
          <a:p>
            <a:pPr lvl="0" algn="ctr">
              <a:buFont typeface="Wingdings" panose="05000000000000000000" pitchFamily="2" charset="2"/>
              <a:buChar char="§"/>
            </a:pPr>
            <a:r>
              <a:rPr lang="ru-RU" sz="1400" dirty="0">
                <a:latin typeface="Candara" panose="020E0502030303020204" pitchFamily="34" charset="0"/>
              </a:rPr>
              <a:t>Приходи од самопридонес.</a:t>
            </a:r>
          </a:p>
          <a:p>
            <a:pPr marL="76200" lvl="0" indent="0">
              <a:buNone/>
            </a:pPr>
            <a:endParaRPr lang="ru-RU" sz="1400" dirty="0">
              <a:latin typeface="Candara" panose="020E0502030303020204" pitchFamily="34" charset="0"/>
            </a:endParaRPr>
          </a:p>
        </p:txBody>
      </p:sp>
      <p:sp>
        <p:nvSpPr>
          <p:cNvPr id="5" name="Google Shape;784;p16"/>
          <p:cNvSpPr txBox="1">
            <a:spLocks/>
          </p:cNvSpPr>
          <p:nvPr/>
        </p:nvSpPr>
        <p:spPr>
          <a:xfrm>
            <a:off x="546624" y="157409"/>
            <a:ext cx="7686000" cy="6106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9pPr>
          </a:lstStyle>
          <a:p>
            <a:pPr marL="457200" indent="-457200">
              <a:buClr>
                <a:schemeClr val="accent6">
                  <a:lumMod val="60000"/>
                  <a:lumOff val="40000"/>
                </a:schemeClr>
              </a:buClr>
              <a:buSzPct val="100000"/>
              <a:buFont typeface="Wingdings" panose="05000000000000000000" pitchFamily="2" charset="2"/>
              <a:buChar char="ü"/>
            </a:pPr>
            <a:r>
              <a:rPr lang="mk-MK" sz="2800" dirty="0" smtClean="0">
                <a:solidFill>
                  <a:schemeClr val="bg1">
                    <a:lumMod val="75000"/>
                    <a:lumOff val="25000"/>
                  </a:schemeClr>
                </a:solidFill>
                <a:latin typeface="Candara" panose="020E0502030303020204" pitchFamily="34" charset="0"/>
              </a:rPr>
              <a:t> </a:t>
            </a:r>
            <a:r>
              <a:rPr lang="mk-MK" sz="2800" b="1" dirty="0" smtClean="0">
                <a:solidFill>
                  <a:schemeClr val="bg1">
                    <a:lumMod val="85000"/>
                    <a:lumOff val="15000"/>
                  </a:schemeClr>
                </a:solidFill>
                <a:latin typeface="Candara" panose="020E0502030303020204" pitchFamily="34" charset="0"/>
              </a:rPr>
              <a:t>Буџетски приходи</a:t>
            </a:r>
            <a:endParaRPr lang="mk-MK" sz="2800" b="1" dirty="0">
              <a:solidFill>
                <a:schemeClr val="bg1">
                  <a:lumMod val="85000"/>
                  <a:lumOff val="15000"/>
                </a:schemeClr>
              </a:solidFill>
              <a:latin typeface="Candara" panose="020E0502030303020204" pitchFamily="34" charset="0"/>
            </a:endParaRPr>
          </a:p>
        </p:txBody>
      </p:sp>
      <p:sp>
        <p:nvSpPr>
          <p:cNvPr id="4" name="Rectangle 3"/>
          <p:cNvSpPr/>
          <p:nvPr/>
        </p:nvSpPr>
        <p:spPr>
          <a:xfrm>
            <a:off x="546624" y="3261878"/>
            <a:ext cx="3769344" cy="523220"/>
          </a:xfrm>
          <a:prstGeom prst="rect">
            <a:avLst/>
          </a:prstGeom>
        </p:spPr>
        <p:txBody>
          <a:bodyPr wrap="square">
            <a:spAutoFit/>
          </a:bodyPr>
          <a:lstStyle/>
          <a:p>
            <a:pPr marL="457200" lvl="0" indent="-457200">
              <a:buClr>
                <a:schemeClr val="accent6">
                  <a:lumMod val="60000"/>
                  <a:lumOff val="40000"/>
                </a:schemeClr>
              </a:buClr>
              <a:buSzPct val="100000"/>
              <a:buFont typeface="Wingdings" panose="05000000000000000000" pitchFamily="2" charset="2"/>
              <a:buChar char="ü"/>
            </a:pPr>
            <a:r>
              <a:rPr lang="mk-MK" sz="2800" dirty="0">
                <a:solidFill>
                  <a:schemeClr val="accent6">
                    <a:lumMod val="60000"/>
                    <a:lumOff val="40000"/>
                  </a:schemeClr>
                </a:solidFill>
                <a:latin typeface="Candara" panose="020E0502030303020204" pitchFamily="34" charset="0"/>
              </a:rPr>
              <a:t> </a:t>
            </a:r>
            <a:r>
              <a:rPr lang="mk-MK" sz="2800" b="1" dirty="0">
                <a:solidFill>
                  <a:schemeClr val="bg1">
                    <a:lumMod val="85000"/>
                    <a:lumOff val="15000"/>
                  </a:schemeClr>
                </a:solidFill>
                <a:latin typeface="Candara" panose="020E0502030303020204" pitchFamily="34" charset="0"/>
              </a:rPr>
              <a:t>Буџетски </a:t>
            </a:r>
            <a:r>
              <a:rPr lang="mk-MK" sz="2800" b="1" dirty="0" smtClean="0">
                <a:solidFill>
                  <a:schemeClr val="bg1">
                    <a:lumMod val="85000"/>
                    <a:lumOff val="15000"/>
                  </a:schemeClr>
                </a:solidFill>
                <a:latin typeface="Candara" panose="020E0502030303020204" pitchFamily="34" charset="0"/>
              </a:rPr>
              <a:t>расходи</a:t>
            </a:r>
            <a:endParaRPr lang="mk-MK" sz="2800" b="1" dirty="0">
              <a:solidFill>
                <a:schemeClr val="bg1">
                  <a:lumMod val="85000"/>
                  <a:lumOff val="15000"/>
                </a:schemeClr>
              </a:solidFill>
              <a:latin typeface="Candara" panose="020E0502030303020204" pitchFamily="34" charset="0"/>
            </a:endParaRPr>
          </a:p>
        </p:txBody>
      </p:sp>
      <p:sp>
        <p:nvSpPr>
          <p:cNvPr id="6" name="Rectangle 5"/>
          <p:cNvSpPr/>
          <p:nvPr/>
        </p:nvSpPr>
        <p:spPr>
          <a:xfrm>
            <a:off x="329184" y="3785098"/>
            <a:ext cx="8257391" cy="1261884"/>
          </a:xfrm>
          <a:prstGeom prst="rect">
            <a:avLst/>
          </a:prstGeom>
        </p:spPr>
        <p:txBody>
          <a:bodyPr wrap="square">
            <a:spAutoFit/>
          </a:bodyPr>
          <a:lstStyle/>
          <a:p>
            <a:pPr>
              <a:defRPr/>
            </a:pPr>
            <a:r>
              <a:rPr lang="mk-MK" dirty="0">
                <a:solidFill>
                  <a:schemeClr val="bg1"/>
                </a:solidFill>
                <a:latin typeface="Candara" panose="020E0502030303020204" pitchFamily="34" charset="0"/>
              </a:rPr>
              <a:t> </a:t>
            </a:r>
            <a:r>
              <a:rPr lang="mk-MK" sz="2000" b="1" dirty="0">
                <a:solidFill>
                  <a:schemeClr val="accent3">
                    <a:lumMod val="60000"/>
                    <a:lumOff val="40000"/>
                  </a:schemeClr>
                </a:solidFill>
                <a:latin typeface="Candara" panose="020E0502030303020204" pitchFamily="34" charset="0"/>
              </a:rPr>
              <a:t>Расходите на буџетот на локалната самоуправа се состојат од</a:t>
            </a:r>
            <a:r>
              <a:rPr lang="en-US" sz="2000" b="1" dirty="0">
                <a:solidFill>
                  <a:schemeClr val="accent3">
                    <a:lumMod val="60000"/>
                    <a:lumOff val="40000"/>
                  </a:schemeClr>
                </a:solidFill>
                <a:latin typeface="Candara" panose="020E0502030303020204" pitchFamily="34" charset="0"/>
              </a:rPr>
              <a:t>:</a:t>
            </a:r>
            <a:endParaRPr lang="mk-MK" sz="2000" b="1" dirty="0">
              <a:solidFill>
                <a:schemeClr val="accent3">
                  <a:lumMod val="60000"/>
                  <a:lumOff val="40000"/>
                </a:schemeClr>
              </a:solidFill>
              <a:latin typeface="Candara" panose="020E0502030303020204" pitchFamily="34" charset="0"/>
            </a:endParaRPr>
          </a:p>
          <a:p>
            <a:pPr marL="457200" indent="-457200">
              <a:buClr>
                <a:schemeClr val="bg1"/>
              </a:buClr>
              <a:buFont typeface="Wingdings" panose="05000000000000000000" pitchFamily="2" charset="2"/>
              <a:buChar char="§"/>
              <a:defRPr/>
            </a:pPr>
            <a:r>
              <a:rPr lang="mk-MK" dirty="0">
                <a:solidFill>
                  <a:schemeClr val="bg1"/>
                </a:solidFill>
                <a:latin typeface="Candara" panose="020E0502030303020204" pitchFamily="34" charset="0"/>
              </a:rPr>
              <a:t>Тековни трошоци (плати и надоместоци, трошоци за набавка на стоки и услуги, тековни трансфери и каматни плаќања)</a:t>
            </a:r>
          </a:p>
          <a:p>
            <a:pPr marL="457200" indent="-457200">
              <a:buClr>
                <a:schemeClr val="bg1"/>
              </a:buClr>
              <a:buFont typeface="Wingdings" panose="05000000000000000000" pitchFamily="2" charset="2"/>
              <a:buChar char="§"/>
              <a:defRPr/>
            </a:pPr>
            <a:r>
              <a:rPr lang="mk-MK" dirty="0">
                <a:solidFill>
                  <a:schemeClr val="bg1"/>
                </a:solidFill>
                <a:latin typeface="Candara" panose="020E0502030303020204" pitchFamily="34" charset="0"/>
              </a:rPr>
              <a:t>Капитални трошоци (купување на капитални средства и капитални трансфери)</a:t>
            </a:r>
          </a:p>
          <a:p>
            <a:pPr marL="457200" indent="-457200">
              <a:buClr>
                <a:schemeClr val="bg1"/>
              </a:buClr>
              <a:buFont typeface="Wingdings" panose="05000000000000000000" pitchFamily="2" charset="2"/>
              <a:buChar char="§"/>
              <a:defRPr/>
            </a:pPr>
            <a:r>
              <a:rPr lang="mk-MK" dirty="0">
                <a:solidFill>
                  <a:schemeClr val="bg1"/>
                </a:solidFill>
                <a:latin typeface="Candara" panose="020E0502030303020204" pitchFamily="34" charset="0"/>
              </a:rPr>
              <a:t>Отплата на главнина за земени заеми</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1930</TotalTime>
  <Words>2035</Words>
  <Application>Microsoft Office PowerPoint</Application>
  <PresentationFormat>On-screen Show (16:9)</PresentationFormat>
  <Paragraphs>355</Paragraphs>
  <Slides>25</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Candara</vt:lpstr>
      <vt:lpstr>Wingdings 2</vt:lpstr>
      <vt:lpstr>Wingdings</vt:lpstr>
      <vt:lpstr>Book Antiqua</vt:lpstr>
      <vt:lpstr>Lucida Sans</vt:lpstr>
      <vt:lpstr>Titillium Web</vt:lpstr>
      <vt:lpstr>Titillium Web ExtraLight</vt:lpstr>
      <vt:lpstr>Calibri</vt:lpstr>
      <vt:lpstr>Times New Roman</vt:lpstr>
      <vt:lpstr>Wingdings 3</vt:lpstr>
      <vt:lpstr>Apex</vt:lpstr>
      <vt:lpstr> Општина Берово  Граѓански Буџет                                 2022</vt:lpstr>
      <vt:lpstr>Slide 2</vt:lpstr>
      <vt:lpstr> ВОВЕД</vt:lpstr>
      <vt:lpstr>Буџетирање!</vt:lpstr>
      <vt:lpstr>ОБРАЗЛОЖЕНИЕ         Буџетот на општината се состои од општ, посебен и развоен дел </vt:lpstr>
      <vt:lpstr>ОБРАЗЛОЖЕНИЕ         Учесници во буџетскиот процес: </vt:lpstr>
      <vt:lpstr>Slide 7</vt:lpstr>
      <vt:lpstr>Slide 8</vt:lpstr>
      <vt:lpstr>Slide 9</vt:lpstr>
      <vt:lpstr>Буџет на Општина Берово за 2021 година</vt:lpstr>
      <vt:lpstr>Приходи на Буџет на Општина Берово за 2021 година</vt:lpstr>
      <vt:lpstr>Slide 12</vt:lpstr>
      <vt:lpstr>Slide 13</vt:lpstr>
      <vt:lpstr>Расходи на Буџет на Општина Берово за 2021 година</vt:lpstr>
      <vt:lpstr>Расходи на Буџет на Општина Берово за 2021 година</vt:lpstr>
      <vt:lpstr>Расходи на Буџет на Општина Берово за 2021 година</vt:lpstr>
      <vt:lpstr>Расходи на Буџет на Општина Берово за 2021 година</vt:lpstr>
      <vt:lpstr>Slide 18</vt:lpstr>
      <vt:lpstr>Slide 19</vt:lpstr>
      <vt:lpstr>Slide 20</vt:lpstr>
      <vt:lpstr>Проекти поддржани и финансирани од Општина Берово</vt:lpstr>
      <vt:lpstr>Slide 22</vt:lpstr>
      <vt:lpstr>Развоен дел на БУЏЕТОТ- период 2022-2023</vt:lpstr>
      <vt:lpstr>Slide 24</vt:lpstr>
      <vt:lpstr>Општина Берово  јануари 2022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Општина Берово  Граѓански Буџет                                 2019</dc:title>
  <dc:creator>Blaze</dc:creator>
  <cp:lastModifiedBy>Zvonko Pekevski</cp:lastModifiedBy>
  <cp:revision>130</cp:revision>
  <dcterms:modified xsi:type="dcterms:W3CDTF">2022-01-12T09:39:19Z</dcterms:modified>
</cp:coreProperties>
</file>